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59" r:id="rId4"/>
    <p:sldId id="265" r:id="rId5"/>
    <p:sldId id="272" r:id="rId6"/>
    <p:sldId id="261" r:id="rId7"/>
    <p:sldId id="262" r:id="rId8"/>
    <p:sldId id="271" r:id="rId9"/>
    <p:sldId id="273" r:id="rId10"/>
    <p:sldId id="266" r:id="rId11"/>
    <p:sldId id="267" r:id="rId12"/>
    <p:sldId id="274" r:id="rId13"/>
    <p:sldId id="268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A251"/>
    <a:srgbClr val="B7351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0CCC4-E86E-4C1D-B680-7D466C2A5C4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3BED10-EA2B-4597-A436-662F4A8E03DC}">
      <dgm:prSet/>
      <dgm:spPr/>
      <dgm:t>
        <a:bodyPr/>
        <a:lstStyle/>
        <a:p>
          <a:pPr rtl="0"/>
          <a:r>
            <a:rPr lang="en-US" dirty="0" smtClean="0"/>
            <a:t>Almost </a:t>
          </a:r>
          <a:r>
            <a:rPr lang="en-US" dirty="0" smtClean="0">
              <a:solidFill>
                <a:srgbClr val="FFFF00"/>
              </a:solidFill>
            </a:rPr>
            <a:t>50,000</a:t>
          </a:r>
          <a:r>
            <a:rPr lang="en-US" dirty="0" smtClean="0"/>
            <a:t> sq. miles of forest </a:t>
          </a:r>
          <a:r>
            <a:rPr lang="en-US" dirty="0" smtClean="0">
              <a:solidFill>
                <a:srgbClr val="FFFF00"/>
              </a:solidFill>
            </a:rPr>
            <a:t>lost/year</a:t>
          </a:r>
          <a:endParaRPr lang="en-US" dirty="0">
            <a:solidFill>
              <a:srgbClr val="FFFF00"/>
            </a:solidFill>
          </a:endParaRPr>
        </a:p>
      </dgm:t>
    </dgm:pt>
    <dgm:pt modelId="{2EA32DED-5F8C-4E5B-8FE8-29E29742B4C8}" type="parTrans" cxnId="{FA47D8E6-10A1-4F1B-99AF-5CF853D58C93}">
      <dgm:prSet/>
      <dgm:spPr/>
      <dgm:t>
        <a:bodyPr/>
        <a:lstStyle/>
        <a:p>
          <a:endParaRPr lang="en-US"/>
        </a:p>
      </dgm:t>
    </dgm:pt>
    <dgm:pt modelId="{50B34519-68F5-4B7C-BC8D-EAAED18E467D}" type="sibTrans" cxnId="{FA47D8E6-10A1-4F1B-99AF-5CF853D58C93}">
      <dgm:prSet/>
      <dgm:spPr/>
      <dgm:t>
        <a:bodyPr/>
        <a:lstStyle/>
        <a:p>
          <a:endParaRPr lang="en-US"/>
        </a:p>
      </dgm:t>
    </dgm:pt>
    <dgm:pt modelId="{1571EA8A-071F-46BE-BAEB-5874CCC2FE9E}">
      <dgm:prSet/>
      <dgm:spPr/>
      <dgm:t>
        <a:bodyPr/>
        <a:lstStyle/>
        <a:p>
          <a:pPr rtl="0"/>
          <a:r>
            <a:rPr lang="en-US" dirty="0" smtClean="0"/>
            <a:t>Amazon lost around </a:t>
          </a:r>
          <a:r>
            <a:rPr lang="en-US" dirty="0" smtClean="0">
              <a:solidFill>
                <a:srgbClr val="FFFF00"/>
              </a:solidFill>
            </a:rPr>
            <a:t>17%</a:t>
          </a:r>
          <a:r>
            <a:rPr lang="en-US" dirty="0" smtClean="0"/>
            <a:t> of the forest in the last </a:t>
          </a:r>
          <a:r>
            <a:rPr lang="en-US" dirty="0" smtClean="0">
              <a:solidFill>
                <a:srgbClr val="FFFF00"/>
              </a:solidFill>
            </a:rPr>
            <a:t>50</a:t>
          </a:r>
          <a:r>
            <a:rPr lang="en-US" dirty="0" smtClean="0"/>
            <a:t> years</a:t>
          </a:r>
          <a:endParaRPr lang="en-US" dirty="0"/>
        </a:p>
      </dgm:t>
    </dgm:pt>
    <dgm:pt modelId="{B167F3C0-C4BE-4061-8F71-8A04701CEB45}" type="parTrans" cxnId="{9FE4058F-E934-4A0A-A9B7-83B5A4F429CC}">
      <dgm:prSet/>
      <dgm:spPr/>
      <dgm:t>
        <a:bodyPr/>
        <a:lstStyle/>
        <a:p>
          <a:endParaRPr lang="en-US"/>
        </a:p>
      </dgm:t>
    </dgm:pt>
    <dgm:pt modelId="{1244DF05-A3A0-4CF7-83B5-23325434B1B7}" type="sibTrans" cxnId="{9FE4058F-E934-4A0A-A9B7-83B5A4F429CC}">
      <dgm:prSet/>
      <dgm:spPr/>
      <dgm:t>
        <a:bodyPr/>
        <a:lstStyle/>
        <a:p>
          <a:endParaRPr lang="en-US"/>
        </a:p>
      </dgm:t>
    </dgm:pt>
    <dgm:pt modelId="{D3AD5257-EFAD-408C-AE5F-0C3661E9F7F8}">
      <dgm:prSet/>
      <dgm:spPr/>
      <dgm:t>
        <a:bodyPr/>
        <a:lstStyle/>
        <a:p>
          <a:pPr rtl="0"/>
          <a:r>
            <a:rPr lang="en-US" dirty="0" smtClean="0"/>
            <a:t>Rate of deforestation = </a:t>
          </a:r>
          <a:r>
            <a:rPr lang="en-US" dirty="0" smtClean="0">
              <a:solidFill>
                <a:srgbClr val="FFFF00"/>
              </a:solidFill>
            </a:rPr>
            <a:t>20</a:t>
          </a:r>
          <a:r>
            <a:rPr lang="en-US" dirty="0" smtClean="0"/>
            <a:t> football fields</a:t>
          </a:r>
          <a:r>
            <a:rPr lang="en-US" dirty="0" smtClean="0">
              <a:solidFill>
                <a:srgbClr val="FFFF00"/>
              </a:solidFill>
            </a:rPr>
            <a:t>/minute</a:t>
          </a:r>
          <a:r>
            <a:rPr lang="en-US" dirty="0" smtClean="0"/>
            <a:t>.</a:t>
          </a:r>
          <a:endParaRPr lang="en-US" dirty="0"/>
        </a:p>
      </dgm:t>
    </dgm:pt>
    <dgm:pt modelId="{437038A4-AB16-4863-97F9-4E9DEBBBB269}" type="parTrans" cxnId="{0698C3AC-2CE5-490F-B171-C3E9750A09F2}">
      <dgm:prSet/>
      <dgm:spPr/>
      <dgm:t>
        <a:bodyPr/>
        <a:lstStyle/>
        <a:p>
          <a:endParaRPr lang="en-US"/>
        </a:p>
      </dgm:t>
    </dgm:pt>
    <dgm:pt modelId="{0D0814A9-314A-4E41-8C34-8F91AED46836}" type="sibTrans" cxnId="{0698C3AC-2CE5-490F-B171-C3E9750A09F2}">
      <dgm:prSet/>
      <dgm:spPr/>
      <dgm:t>
        <a:bodyPr/>
        <a:lstStyle/>
        <a:p>
          <a:endParaRPr lang="en-US"/>
        </a:p>
      </dgm:t>
    </dgm:pt>
    <dgm:pt modelId="{17B12184-FCBB-4233-85BF-C2A7468AB365}">
      <dgm:prSet/>
      <dgm:spPr/>
      <dgm:t>
        <a:bodyPr/>
        <a:lstStyle/>
        <a:p>
          <a:pPr rtl="0"/>
          <a:r>
            <a:rPr lang="en-US" dirty="0" smtClean="0"/>
            <a:t>Estimated that there will be </a:t>
          </a:r>
          <a:r>
            <a:rPr lang="en-US" dirty="0" smtClean="0">
              <a:solidFill>
                <a:srgbClr val="FFFF00"/>
              </a:solidFill>
            </a:rPr>
            <a:t>no rainforest </a:t>
          </a:r>
          <a:r>
            <a:rPr lang="en-US" dirty="0" smtClean="0"/>
            <a:t>within </a:t>
          </a:r>
          <a:r>
            <a:rPr lang="en-US" dirty="0" smtClean="0">
              <a:solidFill>
                <a:srgbClr val="FFFF00"/>
              </a:solidFill>
            </a:rPr>
            <a:t>100 years</a:t>
          </a:r>
          <a:r>
            <a:rPr lang="en-US" dirty="0" smtClean="0"/>
            <a:t>.</a:t>
          </a:r>
          <a:endParaRPr lang="en-US" dirty="0"/>
        </a:p>
      </dgm:t>
    </dgm:pt>
    <dgm:pt modelId="{76FC02D1-3F16-426A-A285-9FFC10E14A0D}" type="parTrans" cxnId="{FBAA1175-5E7A-42C7-B24F-D35D8DA7D379}">
      <dgm:prSet/>
      <dgm:spPr/>
      <dgm:t>
        <a:bodyPr/>
        <a:lstStyle/>
        <a:p>
          <a:endParaRPr lang="en-US"/>
        </a:p>
      </dgm:t>
    </dgm:pt>
    <dgm:pt modelId="{292F455B-920A-4262-9A1E-C30AD2984501}" type="sibTrans" cxnId="{FBAA1175-5E7A-42C7-B24F-D35D8DA7D379}">
      <dgm:prSet/>
      <dgm:spPr/>
      <dgm:t>
        <a:bodyPr/>
        <a:lstStyle/>
        <a:p>
          <a:endParaRPr lang="en-US"/>
        </a:p>
      </dgm:t>
    </dgm:pt>
    <dgm:pt modelId="{2CFF3C20-48B6-4034-ABDF-5E1BFA9F988A}" type="pres">
      <dgm:prSet presAssocID="{5FE0CCC4-E86E-4C1D-B680-7D466C2A5C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6F614C8-DD94-47EC-8562-87D4F2C0F8FB}" type="pres">
      <dgm:prSet presAssocID="{5FE0CCC4-E86E-4C1D-B680-7D466C2A5C48}" presName="Name1" presStyleCnt="0"/>
      <dgm:spPr/>
    </dgm:pt>
    <dgm:pt modelId="{DA59B3B8-C711-4788-9172-DCE1828520C9}" type="pres">
      <dgm:prSet presAssocID="{5FE0CCC4-E86E-4C1D-B680-7D466C2A5C48}" presName="cycle" presStyleCnt="0"/>
      <dgm:spPr/>
    </dgm:pt>
    <dgm:pt modelId="{5EBB6B11-C64C-46A8-B139-64C1EC7B977C}" type="pres">
      <dgm:prSet presAssocID="{5FE0CCC4-E86E-4C1D-B680-7D466C2A5C48}" presName="srcNode" presStyleLbl="node1" presStyleIdx="0" presStyleCnt="4"/>
      <dgm:spPr/>
    </dgm:pt>
    <dgm:pt modelId="{FE5C62E4-01F7-4DF9-B836-69FB75C75015}" type="pres">
      <dgm:prSet presAssocID="{5FE0CCC4-E86E-4C1D-B680-7D466C2A5C48}" presName="conn" presStyleLbl="parChTrans1D2" presStyleIdx="0" presStyleCnt="1"/>
      <dgm:spPr/>
      <dgm:t>
        <a:bodyPr/>
        <a:lstStyle/>
        <a:p>
          <a:endParaRPr lang="en-US"/>
        </a:p>
      </dgm:t>
    </dgm:pt>
    <dgm:pt modelId="{BF9AECBF-5765-46FD-97D4-833B3269E178}" type="pres">
      <dgm:prSet presAssocID="{5FE0CCC4-E86E-4C1D-B680-7D466C2A5C48}" presName="extraNode" presStyleLbl="node1" presStyleIdx="0" presStyleCnt="4"/>
      <dgm:spPr/>
    </dgm:pt>
    <dgm:pt modelId="{D095B8AC-2E26-490E-8C18-105A6022F734}" type="pres">
      <dgm:prSet presAssocID="{5FE0CCC4-E86E-4C1D-B680-7D466C2A5C48}" presName="dstNode" presStyleLbl="node1" presStyleIdx="0" presStyleCnt="4"/>
      <dgm:spPr/>
    </dgm:pt>
    <dgm:pt modelId="{10A402EF-6B51-43D3-80A7-127F39201853}" type="pres">
      <dgm:prSet presAssocID="{CE3BED10-EA2B-4597-A436-662F4A8E03D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EE1F9-C967-4050-8FB4-74FDC27A0C1B}" type="pres">
      <dgm:prSet presAssocID="{CE3BED10-EA2B-4597-A436-662F4A8E03DC}" presName="accent_1" presStyleCnt="0"/>
      <dgm:spPr/>
    </dgm:pt>
    <dgm:pt modelId="{E16968D0-BCB3-49EF-831A-8A3F258BA6D4}" type="pres">
      <dgm:prSet presAssocID="{CE3BED10-EA2B-4597-A436-662F4A8E03DC}" presName="accentRepeatNode" presStyleLbl="solidFgAcc1" presStyleIdx="0" presStyleCnt="4"/>
      <dgm:spPr/>
    </dgm:pt>
    <dgm:pt modelId="{73854B96-B29E-4280-BFE2-5A6E179ACB4C}" type="pres">
      <dgm:prSet presAssocID="{1571EA8A-071F-46BE-BAEB-5874CCC2FE9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1473B-5DB5-4FF0-8D55-A4F0CDAA66DA}" type="pres">
      <dgm:prSet presAssocID="{1571EA8A-071F-46BE-BAEB-5874CCC2FE9E}" presName="accent_2" presStyleCnt="0"/>
      <dgm:spPr/>
    </dgm:pt>
    <dgm:pt modelId="{A119E3A8-409B-4A16-9195-7BB26EE65136}" type="pres">
      <dgm:prSet presAssocID="{1571EA8A-071F-46BE-BAEB-5874CCC2FE9E}" presName="accentRepeatNode" presStyleLbl="solidFgAcc1" presStyleIdx="1" presStyleCnt="4"/>
      <dgm:spPr/>
    </dgm:pt>
    <dgm:pt modelId="{E3AB4533-C6A8-4EF8-B270-DAEFE79EDEBE}" type="pres">
      <dgm:prSet presAssocID="{D3AD5257-EFAD-408C-AE5F-0C3661E9F7F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2848A-9BD5-4CFE-A92B-C83E33A71055}" type="pres">
      <dgm:prSet presAssocID="{D3AD5257-EFAD-408C-AE5F-0C3661E9F7F8}" presName="accent_3" presStyleCnt="0"/>
      <dgm:spPr/>
    </dgm:pt>
    <dgm:pt modelId="{A0695426-59E3-4F26-9DF3-1DDC73161989}" type="pres">
      <dgm:prSet presAssocID="{D3AD5257-EFAD-408C-AE5F-0C3661E9F7F8}" presName="accentRepeatNode" presStyleLbl="solidFgAcc1" presStyleIdx="2" presStyleCnt="4"/>
      <dgm:spPr/>
    </dgm:pt>
    <dgm:pt modelId="{CFAC35F7-2BFC-4113-94BA-DF3C0910D296}" type="pres">
      <dgm:prSet presAssocID="{17B12184-FCBB-4233-85BF-C2A7468AB36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183F5-CFDC-4A57-BF7D-6E28409E96A9}" type="pres">
      <dgm:prSet presAssocID="{17B12184-FCBB-4233-85BF-C2A7468AB365}" presName="accent_4" presStyleCnt="0"/>
      <dgm:spPr/>
    </dgm:pt>
    <dgm:pt modelId="{0BB3F0A5-08C2-4B08-9442-42D9C533EF6C}" type="pres">
      <dgm:prSet presAssocID="{17B12184-FCBB-4233-85BF-C2A7468AB365}" presName="accentRepeatNode" presStyleLbl="solidFgAcc1" presStyleIdx="3" presStyleCnt="4"/>
      <dgm:spPr/>
    </dgm:pt>
  </dgm:ptLst>
  <dgm:cxnLst>
    <dgm:cxn modelId="{FBAA1175-5E7A-42C7-B24F-D35D8DA7D379}" srcId="{5FE0CCC4-E86E-4C1D-B680-7D466C2A5C48}" destId="{17B12184-FCBB-4233-85BF-C2A7468AB365}" srcOrd="3" destOrd="0" parTransId="{76FC02D1-3F16-426A-A285-9FFC10E14A0D}" sibTransId="{292F455B-920A-4262-9A1E-C30AD2984501}"/>
    <dgm:cxn modelId="{FA47D8E6-10A1-4F1B-99AF-5CF853D58C93}" srcId="{5FE0CCC4-E86E-4C1D-B680-7D466C2A5C48}" destId="{CE3BED10-EA2B-4597-A436-662F4A8E03DC}" srcOrd="0" destOrd="0" parTransId="{2EA32DED-5F8C-4E5B-8FE8-29E29742B4C8}" sibTransId="{50B34519-68F5-4B7C-BC8D-EAAED18E467D}"/>
    <dgm:cxn modelId="{9E185C28-BB64-4419-97B0-4F017836C983}" type="presOf" srcId="{50B34519-68F5-4B7C-BC8D-EAAED18E467D}" destId="{FE5C62E4-01F7-4DF9-B836-69FB75C75015}" srcOrd="0" destOrd="0" presId="urn:microsoft.com/office/officeart/2008/layout/VerticalCurvedList"/>
    <dgm:cxn modelId="{D684672C-0EBF-46B4-9BF0-79D3A2B3F4C3}" type="presOf" srcId="{CE3BED10-EA2B-4597-A436-662F4A8E03DC}" destId="{10A402EF-6B51-43D3-80A7-127F39201853}" srcOrd="0" destOrd="0" presId="urn:microsoft.com/office/officeart/2008/layout/VerticalCurvedList"/>
    <dgm:cxn modelId="{5395C76E-D999-4E03-9614-CBF594C01A55}" type="presOf" srcId="{1571EA8A-071F-46BE-BAEB-5874CCC2FE9E}" destId="{73854B96-B29E-4280-BFE2-5A6E179ACB4C}" srcOrd="0" destOrd="0" presId="urn:microsoft.com/office/officeart/2008/layout/VerticalCurvedList"/>
    <dgm:cxn modelId="{9FE4058F-E934-4A0A-A9B7-83B5A4F429CC}" srcId="{5FE0CCC4-E86E-4C1D-B680-7D466C2A5C48}" destId="{1571EA8A-071F-46BE-BAEB-5874CCC2FE9E}" srcOrd="1" destOrd="0" parTransId="{B167F3C0-C4BE-4061-8F71-8A04701CEB45}" sibTransId="{1244DF05-A3A0-4CF7-83B5-23325434B1B7}"/>
    <dgm:cxn modelId="{FAE6B38C-B42E-46BC-920D-83ABC93C3FDC}" type="presOf" srcId="{5FE0CCC4-E86E-4C1D-B680-7D466C2A5C48}" destId="{2CFF3C20-48B6-4034-ABDF-5E1BFA9F988A}" srcOrd="0" destOrd="0" presId="urn:microsoft.com/office/officeart/2008/layout/VerticalCurvedList"/>
    <dgm:cxn modelId="{05B3AC34-32EF-4773-930E-E3BF7AE52BDB}" type="presOf" srcId="{D3AD5257-EFAD-408C-AE5F-0C3661E9F7F8}" destId="{E3AB4533-C6A8-4EF8-B270-DAEFE79EDEBE}" srcOrd="0" destOrd="0" presId="urn:microsoft.com/office/officeart/2008/layout/VerticalCurvedList"/>
    <dgm:cxn modelId="{0698C3AC-2CE5-490F-B171-C3E9750A09F2}" srcId="{5FE0CCC4-E86E-4C1D-B680-7D466C2A5C48}" destId="{D3AD5257-EFAD-408C-AE5F-0C3661E9F7F8}" srcOrd="2" destOrd="0" parTransId="{437038A4-AB16-4863-97F9-4E9DEBBBB269}" sibTransId="{0D0814A9-314A-4E41-8C34-8F91AED46836}"/>
    <dgm:cxn modelId="{719881FC-D9BC-4C24-85DA-320125A97E50}" type="presOf" srcId="{17B12184-FCBB-4233-85BF-C2A7468AB365}" destId="{CFAC35F7-2BFC-4113-94BA-DF3C0910D296}" srcOrd="0" destOrd="0" presId="urn:microsoft.com/office/officeart/2008/layout/VerticalCurvedList"/>
    <dgm:cxn modelId="{C3500A8C-DF3B-4DBC-ABEE-44C9D54F4A1F}" type="presParOf" srcId="{2CFF3C20-48B6-4034-ABDF-5E1BFA9F988A}" destId="{66F614C8-DD94-47EC-8562-87D4F2C0F8FB}" srcOrd="0" destOrd="0" presId="urn:microsoft.com/office/officeart/2008/layout/VerticalCurvedList"/>
    <dgm:cxn modelId="{E368EA02-3382-43C8-B00D-57241A1999FB}" type="presParOf" srcId="{66F614C8-DD94-47EC-8562-87D4F2C0F8FB}" destId="{DA59B3B8-C711-4788-9172-DCE1828520C9}" srcOrd="0" destOrd="0" presId="urn:microsoft.com/office/officeart/2008/layout/VerticalCurvedList"/>
    <dgm:cxn modelId="{3E7267F1-83CD-4C99-9AE5-5562BB9B5002}" type="presParOf" srcId="{DA59B3B8-C711-4788-9172-DCE1828520C9}" destId="{5EBB6B11-C64C-46A8-B139-64C1EC7B977C}" srcOrd="0" destOrd="0" presId="urn:microsoft.com/office/officeart/2008/layout/VerticalCurvedList"/>
    <dgm:cxn modelId="{18E546FF-B40D-45B1-A824-5C3E13E2DE06}" type="presParOf" srcId="{DA59B3B8-C711-4788-9172-DCE1828520C9}" destId="{FE5C62E4-01F7-4DF9-B836-69FB75C75015}" srcOrd="1" destOrd="0" presId="urn:microsoft.com/office/officeart/2008/layout/VerticalCurvedList"/>
    <dgm:cxn modelId="{03611133-1A3B-4AA1-B210-CE05EF87E600}" type="presParOf" srcId="{DA59B3B8-C711-4788-9172-DCE1828520C9}" destId="{BF9AECBF-5765-46FD-97D4-833B3269E178}" srcOrd="2" destOrd="0" presId="urn:microsoft.com/office/officeart/2008/layout/VerticalCurvedList"/>
    <dgm:cxn modelId="{43FC4B2B-0D63-41DE-938D-D60BA8FA7EDD}" type="presParOf" srcId="{DA59B3B8-C711-4788-9172-DCE1828520C9}" destId="{D095B8AC-2E26-490E-8C18-105A6022F734}" srcOrd="3" destOrd="0" presId="urn:microsoft.com/office/officeart/2008/layout/VerticalCurvedList"/>
    <dgm:cxn modelId="{15E3C569-2633-42E8-8886-9CD4DF933B7C}" type="presParOf" srcId="{66F614C8-DD94-47EC-8562-87D4F2C0F8FB}" destId="{10A402EF-6B51-43D3-80A7-127F39201853}" srcOrd="1" destOrd="0" presId="urn:microsoft.com/office/officeart/2008/layout/VerticalCurvedList"/>
    <dgm:cxn modelId="{A5D8E914-58E1-401B-A9D8-AE3DDE089157}" type="presParOf" srcId="{66F614C8-DD94-47EC-8562-87D4F2C0F8FB}" destId="{174EE1F9-C967-4050-8FB4-74FDC27A0C1B}" srcOrd="2" destOrd="0" presId="urn:microsoft.com/office/officeart/2008/layout/VerticalCurvedList"/>
    <dgm:cxn modelId="{35E2DE0A-FEDD-4C41-A78F-E2E93B2548F9}" type="presParOf" srcId="{174EE1F9-C967-4050-8FB4-74FDC27A0C1B}" destId="{E16968D0-BCB3-49EF-831A-8A3F258BA6D4}" srcOrd="0" destOrd="0" presId="urn:microsoft.com/office/officeart/2008/layout/VerticalCurvedList"/>
    <dgm:cxn modelId="{7B5993B9-160C-44CE-8D9E-F9D758591106}" type="presParOf" srcId="{66F614C8-DD94-47EC-8562-87D4F2C0F8FB}" destId="{73854B96-B29E-4280-BFE2-5A6E179ACB4C}" srcOrd="3" destOrd="0" presId="urn:microsoft.com/office/officeart/2008/layout/VerticalCurvedList"/>
    <dgm:cxn modelId="{4282C363-E549-425C-9495-348736380248}" type="presParOf" srcId="{66F614C8-DD94-47EC-8562-87D4F2C0F8FB}" destId="{D5C1473B-5DB5-4FF0-8D55-A4F0CDAA66DA}" srcOrd="4" destOrd="0" presId="urn:microsoft.com/office/officeart/2008/layout/VerticalCurvedList"/>
    <dgm:cxn modelId="{A3901EEA-1066-4289-B2D0-063B7DACCFB8}" type="presParOf" srcId="{D5C1473B-5DB5-4FF0-8D55-A4F0CDAA66DA}" destId="{A119E3A8-409B-4A16-9195-7BB26EE65136}" srcOrd="0" destOrd="0" presId="urn:microsoft.com/office/officeart/2008/layout/VerticalCurvedList"/>
    <dgm:cxn modelId="{5021988B-4F30-4C78-AA7A-A67D84802AA7}" type="presParOf" srcId="{66F614C8-DD94-47EC-8562-87D4F2C0F8FB}" destId="{E3AB4533-C6A8-4EF8-B270-DAEFE79EDEBE}" srcOrd="5" destOrd="0" presId="urn:microsoft.com/office/officeart/2008/layout/VerticalCurvedList"/>
    <dgm:cxn modelId="{B2637387-0FA1-42C7-A266-D409543CC92B}" type="presParOf" srcId="{66F614C8-DD94-47EC-8562-87D4F2C0F8FB}" destId="{4AF2848A-9BD5-4CFE-A92B-C83E33A71055}" srcOrd="6" destOrd="0" presId="urn:microsoft.com/office/officeart/2008/layout/VerticalCurvedList"/>
    <dgm:cxn modelId="{2B87C9EA-0E03-4D59-AC7B-E3FF485D23C9}" type="presParOf" srcId="{4AF2848A-9BD5-4CFE-A92B-C83E33A71055}" destId="{A0695426-59E3-4F26-9DF3-1DDC73161989}" srcOrd="0" destOrd="0" presId="urn:microsoft.com/office/officeart/2008/layout/VerticalCurvedList"/>
    <dgm:cxn modelId="{4DE1C346-16A8-4BED-9FB4-CAE5D73979CD}" type="presParOf" srcId="{66F614C8-DD94-47EC-8562-87D4F2C0F8FB}" destId="{CFAC35F7-2BFC-4113-94BA-DF3C0910D296}" srcOrd="7" destOrd="0" presId="urn:microsoft.com/office/officeart/2008/layout/VerticalCurvedList"/>
    <dgm:cxn modelId="{799C7A08-AD19-4096-97F6-44137CC57A46}" type="presParOf" srcId="{66F614C8-DD94-47EC-8562-87D4F2C0F8FB}" destId="{36D183F5-CFDC-4A57-BF7D-6E28409E96A9}" srcOrd="8" destOrd="0" presId="urn:microsoft.com/office/officeart/2008/layout/VerticalCurvedList"/>
    <dgm:cxn modelId="{6F36ED7D-D9F0-47EB-AEF3-63019CAA4ACF}" type="presParOf" srcId="{36D183F5-CFDC-4A57-BF7D-6E28409E96A9}" destId="{0BB3F0A5-08C2-4B08-9442-42D9C533EF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E0CCC4-E86E-4C1D-B680-7D466C2A5C4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3BED10-EA2B-4597-A436-662F4A8E03DC}">
      <dgm:prSet/>
      <dgm:spPr/>
      <dgm:t>
        <a:bodyPr/>
        <a:lstStyle/>
        <a:p>
          <a:pPr rtl="0"/>
          <a:r>
            <a:rPr lang="en-US" b="0" i="0" dirty="0" smtClean="0">
              <a:solidFill>
                <a:srgbClr val="FFFF00"/>
              </a:solidFill>
            </a:rPr>
            <a:t>50%</a:t>
          </a:r>
          <a:r>
            <a:rPr lang="en-US" b="0" i="0" dirty="0" smtClean="0"/>
            <a:t> forests destroyed in last </a:t>
          </a:r>
          <a:r>
            <a:rPr lang="en-US" b="0" i="0" dirty="0" smtClean="0">
              <a:solidFill>
                <a:srgbClr val="FFFF00"/>
              </a:solidFill>
            </a:rPr>
            <a:t>20 years</a:t>
          </a:r>
          <a:endParaRPr lang="en-US" dirty="0">
            <a:solidFill>
              <a:srgbClr val="FFFF00"/>
            </a:solidFill>
          </a:endParaRPr>
        </a:p>
      </dgm:t>
    </dgm:pt>
    <dgm:pt modelId="{2EA32DED-5F8C-4E5B-8FE8-29E29742B4C8}" type="parTrans" cxnId="{FA47D8E6-10A1-4F1B-99AF-5CF853D58C93}">
      <dgm:prSet/>
      <dgm:spPr/>
      <dgm:t>
        <a:bodyPr/>
        <a:lstStyle/>
        <a:p>
          <a:endParaRPr lang="en-US"/>
        </a:p>
      </dgm:t>
    </dgm:pt>
    <dgm:pt modelId="{50B34519-68F5-4B7C-BC8D-EAAED18E467D}" type="sibTrans" cxnId="{FA47D8E6-10A1-4F1B-99AF-5CF853D58C93}">
      <dgm:prSet/>
      <dgm:spPr/>
      <dgm:t>
        <a:bodyPr/>
        <a:lstStyle/>
        <a:p>
          <a:endParaRPr lang="en-US"/>
        </a:p>
      </dgm:t>
    </dgm:pt>
    <dgm:pt modelId="{1571EA8A-071F-46BE-BAEB-5874CCC2FE9E}">
      <dgm:prSet/>
      <dgm:spPr/>
      <dgm:t>
        <a:bodyPr/>
        <a:lstStyle/>
        <a:p>
          <a:pPr rtl="0"/>
          <a:r>
            <a:rPr lang="en-US" dirty="0" smtClean="0"/>
            <a:t>Almost </a:t>
          </a:r>
          <a:r>
            <a:rPr lang="en-US" dirty="0" smtClean="0">
              <a:solidFill>
                <a:srgbClr val="FFFF00"/>
              </a:solidFill>
            </a:rPr>
            <a:t>1.2 lakhs</a:t>
          </a:r>
          <a:r>
            <a:rPr lang="en-US" dirty="0" smtClean="0"/>
            <a:t> people </a:t>
          </a:r>
          <a:r>
            <a:rPr lang="en-US" dirty="0" smtClean="0"/>
            <a:t>die </a:t>
          </a:r>
          <a:r>
            <a:rPr lang="en-US" dirty="0" smtClean="0">
              <a:solidFill>
                <a:srgbClr val="FFFF00"/>
              </a:solidFill>
            </a:rPr>
            <a:t>per year </a:t>
          </a:r>
          <a:r>
            <a:rPr lang="en-US" dirty="0" smtClean="0">
              <a:solidFill>
                <a:schemeClr val="bg1"/>
              </a:solidFill>
            </a:rPr>
            <a:t>due to air pollution</a:t>
          </a:r>
          <a:r>
            <a:rPr lang="en-US" dirty="0" smtClean="0">
              <a:solidFill>
                <a:srgbClr val="FFFF00"/>
              </a:solidFill>
            </a:rPr>
            <a:t> </a:t>
          </a:r>
          <a:endParaRPr lang="en-US" dirty="0">
            <a:solidFill>
              <a:srgbClr val="FFFF00"/>
            </a:solidFill>
          </a:endParaRPr>
        </a:p>
      </dgm:t>
    </dgm:pt>
    <dgm:pt modelId="{B167F3C0-C4BE-4061-8F71-8A04701CEB45}" type="parTrans" cxnId="{9FE4058F-E934-4A0A-A9B7-83B5A4F429CC}">
      <dgm:prSet/>
      <dgm:spPr/>
      <dgm:t>
        <a:bodyPr/>
        <a:lstStyle/>
        <a:p>
          <a:endParaRPr lang="en-US"/>
        </a:p>
      </dgm:t>
    </dgm:pt>
    <dgm:pt modelId="{1244DF05-A3A0-4CF7-83B5-23325434B1B7}" type="sibTrans" cxnId="{9FE4058F-E934-4A0A-A9B7-83B5A4F429CC}">
      <dgm:prSet/>
      <dgm:spPr/>
      <dgm:t>
        <a:bodyPr/>
        <a:lstStyle/>
        <a:p>
          <a:endParaRPr lang="en-US"/>
        </a:p>
      </dgm:t>
    </dgm:pt>
    <dgm:pt modelId="{D3AD5257-EFAD-408C-AE5F-0C3661E9F7F8}">
      <dgm:prSet/>
      <dgm:spPr/>
      <dgm:t>
        <a:bodyPr/>
        <a:lstStyle/>
        <a:p>
          <a:pPr rtl="0"/>
          <a:r>
            <a:rPr lang="en-US" dirty="0" smtClean="0">
              <a:solidFill>
                <a:srgbClr val="FFFF00"/>
              </a:solidFill>
            </a:rPr>
            <a:t>8.5 million</a:t>
          </a:r>
          <a:r>
            <a:rPr lang="en-US" dirty="0" smtClean="0"/>
            <a:t> peoples are attacked by </a:t>
          </a:r>
          <a:r>
            <a:rPr lang="en-US" dirty="0" smtClean="0">
              <a:solidFill>
                <a:srgbClr val="FFFF00"/>
              </a:solidFill>
            </a:rPr>
            <a:t>asthma</a:t>
          </a:r>
          <a:r>
            <a:rPr lang="en-US" dirty="0" smtClean="0"/>
            <a:t> and </a:t>
          </a:r>
          <a:r>
            <a:rPr lang="en-US" dirty="0" smtClean="0">
              <a:solidFill>
                <a:srgbClr val="FFFF00"/>
              </a:solidFill>
            </a:rPr>
            <a:t>7.5</a:t>
          </a:r>
          <a:r>
            <a:rPr lang="en-US" dirty="0" smtClean="0"/>
            <a:t> are </a:t>
          </a:r>
          <a:r>
            <a:rPr lang="en-US" dirty="0" smtClean="0">
              <a:solidFill>
                <a:srgbClr val="FFFF00"/>
              </a:solidFill>
            </a:rPr>
            <a:t>bronchitis</a:t>
          </a:r>
          <a:r>
            <a:rPr lang="en-US" dirty="0" smtClean="0"/>
            <a:t> </a:t>
          </a:r>
          <a:endParaRPr lang="en-US" dirty="0"/>
        </a:p>
      </dgm:t>
    </dgm:pt>
    <dgm:pt modelId="{437038A4-AB16-4863-97F9-4E9DEBBBB269}" type="parTrans" cxnId="{0698C3AC-2CE5-490F-B171-C3E9750A09F2}">
      <dgm:prSet/>
      <dgm:spPr/>
      <dgm:t>
        <a:bodyPr/>
        <a:lstStyle/>
        <a:p>
          <a:endParaRPr lang="en-US"/>
        </a:p>
      </dgm:t>
    </dgm:pt>
    <dgm:pt modelId="{0D0814A9-314A-4E41-8C34-8F91AED46836}" type="sibTrans" cxnId="{0698C3AC-2CE5-490F-B171-C3E9750A09F2}">
      <dgm:prSet/>
      <dgm:spPr/>
      <dgm:t>
        <a:bodyPr/>
        <a:lstStyle/>
        <a:p>
          <a:endParaRPr lang="en-US"/>
        </a:p>
      </dgm:t>
    </dgm:pt>
    <dgm:pt modelId="{17B12184-FCBB-4233-85BF-C2A7468AB365}">
      <dgm:prSet/>
      <dgm:spPr/>
      <dgm:t>
        <a:bodyPr/>
        <a:lstStyle/>
        <a:p>
          <a:pPr rtl="0"/>
          <a:r>
            <a:rPr lang="en-US" dirty="0" smtClean="0">
              <a:solidFill>
                <a:srgbClr val="FFFF00"/>
              </a:solidFill>
            </a:rPr>
            <a:t>24%</a:t>
          </a:r>
          <a:r>
            <a:rPr lang="en-US" dirty="0" smtClean="0"/>
            <a:t> students are facing </a:t>
          </a:r>
          <a:r>
            <a:rPr lang="en-US" dirty="0" smtClean="0">
              <a:solidFill>
                <a:srgbClr val="FFFF00"/>
              </a:solidFill>
            </a:rPr>
            <a:t>lungs problem</a:t>
          </a:r>
          <a:endParaRPr lang="en-US" dirty="0">
            <a:solidFill>
              <a:srgbClr val="FFFF00"/>
            </a:solidFill>
          </a:endParaRPr>
        </a:p>
      </dgm:t>
    </dgm:pt>
    <dgm:pt modelId="{76FC02D1-3F16-426A-A285-9FFC10E14A0D}" type="parTrans" cxnId="{FBAA1175-5E7A-42C7-B24F-D35D8DA7D379}">
      <dgm:prSet/>
      <dgm:spPr/>
      <dgm:t>
        <a:bodyPr/>
        <a:lstStyle/>
        <a:p>
          <a:endParaRPr lang="en-US"/>
        </a:p>
      </dgm:t>
    </dgm:pt>
    <dgm:pt modelId="{292F455B-920A-4262-9A1E-C30AD2984501}" type="sibTrans" cxnId="{FBAA1175-5E7A-42C7-B24F-D35D8DA7D379}">
      <dgm:prSet/>
      <dgm:spPr/>
      <dgm:t>
        <a:bodyPr/>
        <a:lstStyle/>
        <a:p>
          <a:endParaRPr lang="en-US"/>
        </a:p>
      </dgm:t>
    </dgm:pt>
    <dgm:pt modelId="{2CFF3C20-48B6-4034-ABDF-5E1BFA9F988A}" type="pres">
      <dgm:prSet presAssocID="{5FE0CCC4-E86E-4C1D-B680-7D466C2A5C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6F614C8-DD94-47EC-8562-87D4F2C0F8FB}" type="pres">
      <dgm:prSet presAssocID="{5FE0CCC4-E86E-4C1D-B680-7D466C2A5C48}" presName="Name1" presStyleCnt="0"/>
      <dgm:spPr/>
    </dgm:pt>
    <dgm:pt modelId="{DA59B3B8-C711-4788-9172-DCE1828520C9}" type="pres">
      <dgm:prSet presAssocID="{5FE0CCC4-E86E-4C1D-B680-7D466C2A5C48}" presName="cycle" presStyleCnt="0"/>
      <dgm:spPr/>
    </dgm:pt>
    <dgm:pt modelId="{5EBB6B11-C64C-46A8-B139-64C1EC7B977C}" type="pres">
      <dgm:prSet presAssocID="{5FE0CCC4-E86E-4C1D-B680-7D466C2A5C48}" presName="srcNode" presStyleLbl="node1" presStyleIdx="0" presStyleCnt="4"/>
      <dgm:spPr/>
    </dgm:pt>
    <dgm:pt modelId="{FE5C62E4-01F7-4DF9-B836-69FB75C75015}" type="pres">
      <dgm:prSet presAssocID="{5FE0CCC4-E86E-4C1D-B680-7D466C2A5C48}" presName="conn" presStyleLbl="parChTrans1D2" presStyleIdx="0" presStyleCnt="1"/>
      <dgm:spPr/>
      <dgm:t>
        <a:bodyPr/>
        <a:lstStyle/>
        <a:p>
          <a:endParaRPr lang="en-US"/>
        </a:p>
      </dgm:t>
    </dgm:pt>
    <dgm:pt modelId="{BF9AECBF-5765-46FD-97D4-833B3269E178}" type="pres">
      <dgm:prSet presAssocID="{5FE0CCC4-E86E-4C1D-B680-7D466C2A5C48}" presName="extraNode" presStyleLbl="node1" presStyleIdx="0" presStyleCnt="4"/>
      <dgm:spPr/>
    </dgm:pt>
    <dgm:pt modelId="{D095B8AC-2E26-490E-8C18-105A6022F734}" type="pres">
      <dgm:prSet presAssocID="{5FE0CCC4-E86E-4C1D-B680-7D466C2A5C48}" presName="dstNode" presStyleLbl="node1" presStyleIdx="0" presStyleCnt="4"/>
      <dgm:spPr/>
    </dgm:pt>
    <dgm:pt modelId="{10A402EF-6B51-43D3-80A7-127F39201853}" type="pres">
      <dgm:prSet presAssocID="{CE3BED10-EA2B-4597-A436-662F4A8E03D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EE1F9-C967-4050-8FB4-74FDC27A0C1B}" type="pres">
      <dgm:prSet presAssocID="{CE3BED10-EA2B-4597-A436-662F4A8E03DC}" presName="accent_1" presStyleCnt="0"/>
      <dgm:spPr/>
    </dgm:pt>
    <dgm:pt modelId="{E16968D0-BCB3-49EF-831A-8A3F258BA6D4}" type="pres">
      <dgm:prSet presAssocID="{CE3BED10-EA2B-4597-A436-662F4A8E03DC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73854B96-B29E-4280-BFE2-5A6E179ACB4C}" type="pres">
      <dgm:prSet presAssocID="{1571EA8A-071F-46BE-BAEB-5874CCC2FE9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1473B-5DB5-4FF0-8D55-A4F0CDAA66DA}" type="pres">
      <dgm:prSet presAssocID="{1571EA8A-071F-46BE-BAEB-5874CCC2FE9E}" presName="accent_2" presStyleCnt="0"/>
      <dgm:spPr/>
    </dgm:pt>
    <dgm:pt modelId="{A119E3A8-409B-4A16-9195-7BB26EE65136}" type="pres">
      <dgm:prSet presAssocID="{1571EA8A-071F-46BE-BAEB-5874CCC2FE9E}" presName="accentRepeatNode" presStyleLbl="solidFgAcc1" presStyleIdx="1" presStyleCnt="4"/>
      <dgm:spPr/>
    </dgm:pt>
    <dgm:pt modelId="{E3AB4533-C6A8-4EF8-B270-DAEFE79EDEBE}" type="pres">
      <dgm:prSet presAssocID="{D3AD5257-EFAD-408C-AE5F-0C3661E9F7F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2848A-9BD5-4CFE-A92B-C83E33A71055}" type="pres">
      <dgm:prSet presAssocID="{D3AD5257-EFAD-408C-AE5F-0C3661E9F7F8}" presName="accent_3" presStyleCnt="0"/>
      <dgm:spPr/>
    </dgm:pt>
    <dgm:pt modelId="{A0695426-59E3-4F26-9DF3-1DDC73161989}" type="pres">
      <dgm:prSet presAssocID="{D3AD5257-EFAD-408C-AE5F-0C3661E9F7F8}" presName="accentRepeatNode" presStyleLbl="solidFgAcc1" presStyleIdx="2" presStyleCnt="4"/>
      <dgm:spPr/>
    </dgm:pt>
    <dgm:pt modelId="{CFAC35F7-2BFC-4113-94BA-DF3C0910D296}" type="pres">
      <dgm:prSet presAssocID="{17B12184-FCBB-4233-85BF-C2A7468AB36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183F5-CFDC-4A57-BF7D-6E28409E96A9}" type="pres">
      <dgm:prSet presAssocID="{17B12184-FCBB-4233-85BF-C2A7468AB365}" presName="accent_4" presStyleCnt="0"/>
      <dgm:spPr/>
    </dgm:pt>
    <dgm:pt modelId="{0BB3F0A5-08C2-4B08-9442-42D9C533EF6C}" type="pres">
      <dgm:prSet presAssocID="{17B12184-FCBB-4233-85BF-C2A7468AB365}" presName="accentRepeatNode" presStyleLbl="solidFgAcc1" presStyleIdx="3" presStyleCnt="4"/>
      <dgm:spPr/>
    </dgm:pt>
  </dgm:ptLst>
  <dgm:cxnLst>
    <dgm:cxn modelId="{FBAA1175-5E7A-42C7-B24F-D35D8DA7D379}" srcId="{5FE0CCC4-E86E-4C1D-B680-7D466C2A5C48}" destId="{17B12184-FCBB-4233-85BF-C2A7468AB365}" srcOrd="3" destOrd="0" parTransId="{76FC02D1-3F16-426A-A285-9FFC10E14A0D}" sibTransId="{292F455B-920A-4262-9A1E-C30AD2984501}"/>
    <dgm:cxn modelId="{FA47D8E6-10A1-4F1B-99AF-5CF853D58C93}" srcId="{5FE0CCC4-E86E-4C1D-B680-7D466C2A5C48}" destId="{CE3BED10-EA2B-4597-A436-662F4A8E03DC}" srcOrd="0" destOrd="0" parTransId="{2EA32DED-5F8C-4E5B-8FE8-29E29742B4C8}" sibTransId="{50B34519-68F5-4B7C-BC8D-EAAED18E467D}"/>
    <dgm:cxn modelId="{9E185C28-BB64-4419-97B0-4F017836C983}" type="presOf" srcId="{50B34519-68F5-4B7C-BC8D-EAAED18E467D}" destId="{FE5C62E4-01F7-4DF9-B836-69FB75C75015}" srcOrd="0" destOrd="0" presId="urn:microsoft.com/office/officeart/2008/layout/VerticalCurvedList"/>
    <dgm:cxn modelId="{D684672C-0EBF-46B4-9BF0-79D3A2B3F4C3}" type="presOf" srcId="{CE3BED10-EA2B-4597-A436-662F4A8E03DC}" destId="{10A402EF-6B51-43D3-80A7-127F39201853}" srcOrd="0" destOrd="0" presId="urn:microsoft.com/office/officeart/2008/layout/VerticalCurvedList"/>
    <dgm:cxn modelId="{5395C76E-D999-4E03-9614-CBF594C01A55}" type="presOf" srcId="{1571EA8A-071F-46BE-BAEB-5874CCC2FE9E}" destId="{73854B96-B29E-4280-BFE2-5A6E179ACB4C}" srcOrd="0" destOrd="0" presId="urn:microsoft.com/office/officeart/2008/layout/VerticalCurvedList"/>
    <dgm:cxn modelId="{9FE4058F-E934-4A0A-A9B7-83B5A4F429CC}" srcId="{5FE0CCC4-E86E-4C1D-B680-7D466C2A5C48}" destId="{1571EA8A-071F-46BE-BAEB-5874CCC2FE9E}" srcOrd="1" destOrd="0" parTransId="{B167F3C0-C4BE-4061-8F71-8A04701CEB45}" sibTransId="{1244DF05-A3A0-4CF7-83B5-23325434B1B7}"/>
    <dgm:cxn modelId="{FAE6B38C-B42E-46BC-920D-83ABC93C3FDC}" type="presOf" srcId="{5FE0CCC4-E86E-4C1D-B680-7D466C2A5C48}" destId="{2CFF3C20-48B6-4034-ABDF-5E1BFA9F988A}" srcOrd="0" destOrd="0" presId="urn:microsoft.com/office/officeart/2008/layout/VerticalCurvedList"/>
    <dgm:cxn modelId="{05B3AC34-32EF-4773-930E-E3BF7AE52BDB}" type="presOf" srcId="{D3AD5257-EFAD-408C-AE5F-0C3661E9F7F8}" destId="{E3AB4533-C6A8-4EF8-B270-DAEFE79EDEBE}" srcOrd="0" destOrd="0" presId="urn:microsoft.com/office/officeart/2008/layout/VerticalCurvedList"/>
    <dgm:cxn modelId="{0698C3AC-2CE5-490F-B171-C3E9750A09F2}" srcId="{5FE0CCC4-E86E-4C1D-B680-7D466C2A5C48}" destId="{D3AD5257-EFAD-408C-AE5F-0C3661E9F7F8}" srcOrd="2" destOrd="0" parTransId="{437038A4-AB16-4863-97F9-4E9DEBBBB269}" sibTransId="{0D0814A9-314A-4E41-8C34-8F91AED46836}"/>
    <dgm:cxn modelId="{719881FC-D9BC-4C24-85DA-320125A97E50}" type="presOf" srcId="{17B12184-FCBB-4233-85BF-C2A7468AB365}" destId="{CFAC35F7-2BFC-4113-94BA-DF3C0910D296}" srcOrd="0" destOrd="0" presId="urn:microsoft.com/office/officeart/2008/layout/VerticalCurvedList"/>
    <dgm:cxn modelId="{C3500A8C-DF3B-4DBC-ABEE-44C9D54F4A1F}" type="presParOf" srcId="{2CFF3C20-48B6-4034-ABDF-5E1BFA9F988A}" destId="{66F614C8-DD94-47EC-8562-87D4F2C0F8FB}" srcOrd="0" destOrd="0" presId="urn:microsoft.com/office/officeart/2008/layout/VerticalCurvedList"/>
    <dgm:cxn modelId="{E368EA02-3382-43C8-B00D-57241A1999FB}" type="presParOf" srcId="{66F614C8-DD94-47EC-8562-87D4F2C0F8FB}" destId="{DA59B3B8-C711-4788-9172-DCE1828520C9}" srcOrd="0" destOrd="0" presId="urn:microsoft.com/office/officeart/2008/layout/VerticalCurvedList"/>
    <dgm:cxn modelId="{3E7267F1-83CD-4C99-9AE5-5562BB9B5002}" type="presParOf" srcId="{DA59B3B8-C711-4788-9172-DCE1828520C9}" destId="{5EBB6B11-C64C-46A8-B139-64C1EC7B977C}" srcOrd="0" destOrd="0" presId="urn:microsoft.com/office/officeart/2008/layout/VerticalCurvedList"/>
    <dgm:cxn modelId="{18E546FF-B40D-45B1-A824-5C3E13E2DE06}" type="presParOf" srcId="{DA59B3B8-C711-4788-9172-DCE1828520C9}" destId="{FE5C62E4-01F7-4DF9-B836-69FB75C75015}" srcOrd="1" destOrd="0" presId="urn:microsoft.com/office/officeart/2008/layout/VerticalCurvedList"/>
    <dgm:cxn modelId="{03611133-1A3B-4AA1-B210-CE05EF87E600}" type="presParOf" srcId="{DA59B3B8-C711-4788-9172-DCE1828520C9}" destId="{BF9AECBF-5765-46FD-97D4-833B3269E178}" srcOrd="2" destOrd="0" presId="urn:microsoft.com/office/officeart/2008/layout/VerticalCurvedList"/>
    <dgm:cxn modelId="{43FC4B2B-0D63-41DE-938D-D60BA8FA7EDD}" type="presParOf" srcId="{DA59B3B8-C711-4788-9172-DCE1828520C9}" destId="{D095B8AC-2E26-490E-8C18-105A6022F734}" srcOrd="3" destOrd="0" presId="urn:microsoft.com/office/officeart/2008/layout/VerticalCurvedList"/>
    <dgm:cxn modelId="{15E3C569-2633-42E8-8886-9CD4DF933B7C}" type="presParOf" srcId="{66F614C8-DD94-47EC-8562-87D4F2C0F8FB}" destId="{10A402EF-6B51-43D3-80A7-127F39201853}" srcOrd="1" destOrd="0" presId="urn:microsoft.com/office/officeart/2008/layout/VerticalCurvedList"/>
    <dgm:cxn modelId="{A5D8E914-58E1-401B-A9D8-AE3DDE089157}" type="presParOf" srcId="{66F614C8-DD94-47EC-8562-87D4F2C0F8FB}" destId="{174EE1F9-C967-4050-8FB4-74FDC27A0C1B}" srcOrd="2" destOrd="0" presId="urn:microsoft.com/office/officeart/2008/layout/VerticalCurvedList"/>
    <dgm:cxn modelId="{35E2DE0A-FEDD-4C41-A78F-E2E93B2548F9}" type="presParOf" srcId="{174EE1F9-C967-4050-8FB4-74FDC27A0C1B}" destId="{E16968D0-BCB3-49EF-831A-8A3F258BA6D4}" srcOrd="0" destOrd="0" presId="urn:microsoft.com/office/officeart/2008/layout/VerticalCurvedList"/>
    <dgm:cxn modelId="{7B5993B9-160C-44CE-8D9E-F9D758591106}" type="presParOf" srcId="{66F614C8-DD94-47EC-8562-87D4F2C0F8FB}" destId="{73854B96-B29E-4280-BFE2-5A6E179ACB4C}" srcOrd="3" destOrd="0" presId="urn:microsoft.com/office/officeart/2008/layout/VerticalCurvedList"/>
    <dgm:cxn modelId="{4282C363-E549-425C-9495-348736380248}" type="presParOf" srcId="{66F614C8-DD94-47EC-8562-87D4F2C0F8FB}" destId="{D5C1473B-5DB5-4FF0-8D55-A4F0CDAA66DA}" srcOrd="4" destOrd="0" presId="urn:microsoft.com/office/officeart/2008/layout/VerticalCurvedList"/>
    <dgm:cxn modelId="{A3901EEA-1066-4289-B2D0-063B7DACCFB8}" type="presParOf" srcId="{D5C1473B-5DB5-4FF0-8D55-A4F0CDAA66DA}" destId="{A119E3A8-409B-4A16-9195-7BB26EE65136}" srcOrd="0" destOrd="0" presId="urn:microsoft.com/office/officeart/2008/layout/VerticalCurvedList"/>
    <dgm:cxn modelId="{5021988B-4F30-4C78-AA7A-A67D84802AA7}" type="presParOf" srcId="{66F614C8-DD94-47EC-8562-87D4F2C0F8FB}" destId="{E3AB4533-C6A8-4EF8-B270-DAEFE79EDEBE}" srcOrd="5" destOrd="0" presId="urn:microsoft.com/office/officeart/2008/layout/VerticalCurvedList"/>
    <dgm:cxn modelId="{B2637387-0FA1-42C7-A266-D409543CC92B}" type="presParOf" srcId="{66F614C8-DD94-47EC-8562-87D4F2C0F8FB}" destId="{4AF2848A-9BD5-4CFE-A92B-C83E33A71055}" srcOrd="6" destOrd="0" presId="urn:microsoft.com/office/officeart/2008/layout/VerticalCurvedList"/>
    <dgm:cxn modelId="{2B87C9EA-0E03-4D59-AC7B-E3FF485D23C9}" type="presParOf" srcId="{4AF2848A-9BD5-4CFE-A92B-C83E33A71055}" destId="{A0695426-59E3-4F26-9DF3-1DDC73161989}" srcOrd="0" destOrd="0" presId="urn:microsoft.com/office/officeart/2008/layout/VerticalCurvedList"/>
    <dgm:cxn modelId="{4DE1C346-16A8-4BED-9FB4-CAE5D73979CD}" type="presParOf" srcId="{66F614C8-DD94-47EC-8562-87D4F2C0F8FB}" destId="{CFAC35F7-2BFC-4113-94BA-DF3C0910D296}" srcOrd="7" destOrd="0" presId="urn:microsoft.com/office/officeart/2008/layout/VerticalCurvedList"/>
    <dgm:cxn modelId="{799C7A08-AD19-4096-97F6-44137CC57A46}" type="presParOf" srcId="{66F614C8-DD94-47EC-8562-87D4F2C0F8FB}" destId="{36D183F5-CFDC-4A57-BF7D-6E28409E96A9}" srcOrd="8" destOrd="0" presId="urn:microsoft.com/office/officeart/2008/layout/VerticalCurvedList"/>
    <dgm:cxn modelId="{6F36ED7D-D9F0-47EB-AEF3-63019CAA4ACF}" type="presParOf" srcId="{36D183F5-CFDC-4A57-BF7D-6E28409E96A9}" destId="{0BB3F0A5-08C2-4B08-9442-42D9C533EF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4CDB37-A205-436B-A892-05D1E883241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30601D-8369-46AC-B26C-6321F5332EE3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US" sz="2800" b="1" dirty="0" smtClean="0"/>
            <a:t>Home device </a:t>
          </a:r>
          <a:endParaRPr lang="en-US" sz="2800" b="1" dirty="0"/>
        </a:p>
      </dgm:t>
    </dgm:pt>
    <dgm:pt modelId="{E8FCBF87-7313-43F8-95DB-B6F1CDC5034D}" type="parTrans" cxnId="{83171083-A90F-4380-8468-3CD290917478}">
      <dgm:prSet/>
      <dgm:spPr/>
      <dgm:t>
        <a:bodyPr/>
        <a:lstStyle/>
        <a:p>
          <a:endParaRPr lang="en-US"/>
        </a:p>
      </dgm:t>
    </dgm:pt>
    <dgm:pt modelId="{5A2047F2-C155-406E-B60F-C9C8E324109F}" type="sibTrans" cxnId="{83171083-A90F-4380-8468-3CD290917478}">
      <dgm:prSet/>
      <dgm:spPr/>
      <dgm:t>
        <a:bodyPr/>
        <a:lstStyle/>
        <a:p>
          <a:endParaRPr lang="en-US"/>
        </a:p>
      </dgm:t>
    </dgm:pt>
    <dgm:pt modelId="{4805B94D-E641-4902-A145-935020DEB9CF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US" sz="2400" b="1" dirty="0" smtClean="0"/>
            <a:t>Area Based Device</a:t>
          </a:r>
          <a:endParaRPr lang="en-US" sz="2400" b="1" dirty="0"/>
        </a:p>
      </dgm:t>
    </dgm:pt>
    <dgm:pt modelId="{34503B29-EBF8-4888-B7F0-0D7965DF451A}" type="parTrans" cxnId="{CFF70669-DBEB-4B60-9CF2-C27EA4691298}">
      <dgm:prSet/>
      <dgm:spPr/>
      <dgm:t>
        <a:bodyPr/>
        <a:lstStyle/>
        <a:p>
          <a:endParaRPr lang="en-US"/>
        </a:p>
      </dgm:t>
    </dgm:pt>
    <dgm:pt modelId="{ADD1C5DE-558B-422F-80E3-3E54547EABD1}" type="sibTrans" cxnId="{CFF70669-DBEB-4B60-9CF2-C27EA4691298}">
      <dgm:prSet/>
      <dgm:spPr/>
      <dgm:t>
        <a:bodyPr/>
        <a:lstStyle/>
        <a:p>
          <a:endParaRPr lang="en-US"/>
        </a:p>
      </dgm:t>
    </dgm:pt>
    <dgm:pt modelId="{8870FB3D-2D53-408F-9185-73380EF0A25E}" type="pres">
      <dgm:prSet presAssocID="{154CDB37-A205-436B-A892-05D1E883241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2AD9610-7B75-4F63-99B5-F627385FD934}" type="pres">
      <dgm:prSet presAssocID="{154CDB37-A205-436B-A892-05D1E883241A}" presName="cycle" presStyleCnt="0"/>
      <dgm:spPr/>
    </dgm:pt>
    <dgm:pt modelId="{3B66457A-BE04-4FC7-AC0D-4036BA7EC5EA}" type="pres">
      <dgm:prSet presAssocID="{154CDB37-A205-436B-A892-05D1E883241A}" presName="centerShape" presStyleCnt="0"/>
      <dgm:spPr/>
    </dgm:pt>
    <dgm:pt modelId="{BE2E2822-F8DB-4459-B7B7-6CBC8FCFDC68}" type="pres">
      <dgm:prSet presAssocID="{154CDB37-A205-436B-A892-05D1E883241A}" presName="connSite" presStyleLbl="node1" presStyleIdx="0" presStyleCnt="3"/>
      <dgm:spPr/>
    </dgm:pt>
    <dgm:pt modelId="{1177C7BF-EDAB-4533-AB7A-D7C9EE5626C2}" type="pres">
      <dgm:prSet presAssocID="{154CDB37-A205-436B-A892-05D1E883241A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34ED0-B8D3-4D40-B141-CE5D531E7A49}" type="pres">
      <dgm:prSet presAssocID="{E8FCBF87-7313-43F8-95DB-B6F1CDC5034D}" presName="Name25" presStyleLbl="parChTrans1D1" presStyleIdx="0" presStyleCnt="2"/>
      <dgm:spPr/>
    </dgm:pt>
    <dgm:pt modelId="{0F77DA34-326B-4277-AF84-D2E2CDF0E717}" type="pres">
      <dgm:prSet presAssocID="{3330601D-8369-46AC-B26C-6321F5332EE3}" presName="node" presStyleCnt="0"/>
      <dgm:spPr/>
    </dgm:pt>
    <dgm:pt modelId="{0E4B7CF7-7F3F-4BC3-ABAE-3B1CA5EE4761}" type="pres">
      <dgm:prSet presAssocID="{3330601D-8369-46AC-B26C-6321F5332EE3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F958C-6407-4123-B251-43D749AB13C2}" type="pres">
      <dgm:prSet presAssocID="{3330601D-8369-46AC-B26C-6321F5332EE3}" presName="childNode" presStyleLbl="revTx" presStyleIdx="0" presStyleCnt="0">
        <dgm:presLayoutVars>
          <dgm:bulletEnabled val="1"/>
        </dgm:presLayoutVars>
      </dgm:prSet>
      <dgm:spPr/>
    </dgm:pt>
    <dgm:pt modelId="{73284116-C323-4DC2-BE22-DC3BF9F39F28}" type="pres">
      <dgm:prSet presAssocID="{34503B29-EBF8-4888-B7F0-0D7965DF451A}" presName="Name25" presStyleLbl="parChTrans1D1" presStyleIdx="1" presStyleCnt="2"/>
      <dgm:spPr/>
    </dgm:pt>
    <dgm:pt modelId="{5255EF8E-E2AE-4C18-A341-E88F4FC1978C}" type="pres">
      <dgm:prSet presAssocID="{4805B94D-E641-4902-A145-935020DEB9CF}" presName="node" presStyleCnt="0"/>
      <dgm:spPr/>
    </dgm:pt>
    <dgm:pt modelId="{758E367D-4F81-429D-A4D0-11D8407C5B28}" type="pres">
      <dgm:prSet presAssocID="{4805B94D-E641-4902-A145-935020DEB9CF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254FA-1B20-4459-8041-A48BE23E6748}" type="pres">
      <dgm:prSet presAssocID="{4805B94D-E641-4902-A145-935020DEB9C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FF70669-DBEB-4B60-9CF2-C27EA4691298}" srcId="{154CDB37-A205-436B-A892-05D1E883241A}" destId="{4805B94D-E641-4902-A145-935020DEB9CF}" srcOrd="1" destOrd="0" parTransId="{34503B29-EBF8-4888-B7F0-0D7965DF451A}" sibTransId="{ADD1C5DE-558B-422F-80E3-3E54547EABD1}"/>
    <dgm:cxn modelId="{78F204FA-16E4-4658-A7B8-4D6130E1EF95}" type="presOf" srcId="{154CDB37-A205-436B-A892-05D1E883241A}" destId="{8870FB3D-2D53-408F-9185-73380EF0A25E}" srcOrd="0" destOrd="0" presId="urn:microsoft.com/office/officeart/2005/8/layout/radial2"/>
    <dgm:cxn modelId="{0E1666BE-B691-4616-BEA3-9B512FBA0BEC}" type="presOf" srcId="{3330601D-8369-46AC-B26C-6321F5332EE3}" destId="{0E4B7CF7-7F3F-4BC3-ABAE-3B1CA5EE4761}" srcOrd="0" destOrd="0" presId="urn:microsoft.com/office/officeart/2005/8/layout/radial2"/>
    <dgm:cxn modelId="{5DE71B1E-0366-4283-AAA6-D4E3A6A53B22}" type="presOf" srcId="{4805B94D-E641-4902-A145-935020DEB9CF}" destId="{758E367D-4F81-429D-A4D0-11D8407C5B28}" srcOrd="0" destOrd="0" presId="urn:microsoft.com/office/officeart/2005/8/layout/radial2"/>
    <dgm:cxn modelId="{68BCC5E4-1393-4511-8FBF-957FDB855357}" type="presOf" srcId="{34503B29-EBF8-4888-B7F0-0D7965DF451A}" destId="{73284116-C323-4DC2-BE22-DC3BF9F39F28}" srcOrd="0" destOrd="0" presId="urn:microsoft.com/office/officeart/2005/8/layout/radial2"/>
    <dgm:cxn modelId="{A21F4541-5311-4D75-8701-8CAFC283404D}" type="presOf" srcId="{E8FCBF87-7313-43F8-95DB-B6F1CDC5034D}" destId="{50634ED0-B8D3-4D40-B141-CE5D531E7A49}" srcOrd="0" destOrd="0" presId="urn:microsoft.com/office/officeart/2005/8/layout/radial2"/>
    <dgm:cxn modelId="{83171083-A90F-4380-8468-3CD290917478}" srcId="{154CDB37-A205-436B-A892-05D1E883241A}" destId="{3330601D-8369-46AC-B26C-6321F5332EE3}" srcOrd="0" destOrd="0" parTransId="{E8FCBF87-7313-43F8-95DB-B6F1CDC5034D}" sibTransId="{5A2047F2-C155-406E-B60F-C9C8E324109F}"/>
    <dgm:cxn modelId="{69044F09-80D1-439A-B1CD-58688DB17137}" type="presParOf" srcId="{8870FB3D-2D53-408F-9185-73380EF0A25E}" destId="{02AD9610-7B75-4F63-99B5-F627385FD934}" srcOrd="0" destOrd="0" presId="urn:microsoft.com/office/officeart/2005/8/layout/radial2"/>
    <dgm:cxn modelId="{A59290C2-5E18-4004-8C01-9C3D0725F705}" type="presParOf" srcId="{02AD9610-7B75-4F63-99B5-F627385FD934}" destId="{3B66457A-BE04-4FC7-AC0D-4036BA7EC5EA}" srcOrd="0" destOrd="0" presId="urn:microsoft.com/office/officeart/2005/8/layout/radial2"/>
    <dgm:cxn modelId="{ABFBF25C-31A4-42D4-9ACF-7BAA1AAE0BF9}" type="presParOf" srcId="{3B66457A-BE04-4FC7-AC0D-4036BA7EC5EA}" destId="{BE2E2822-F8DB-4459-B7B7-6CBC8FCFDC68}" srcOrd="0" destOrd="0" presId="urn:microsoft.com/office/officeart/2005/8/layout/radial2"/>
    <dgm:cxn modelId="{02094908-4B18-4C63-B977-B0098317C4CF}" type="presParOf" srcId="{3B66457A-BE04-4FC7-AC0D-4036BA7EC5EA}" destId="{1177C7BF-EDAB-4533-AB7A-D7C9EE5626C2}" srcOrd="1" destOrd="0" presId="urn:microsoft.com/office/officeart/2005/8/layout/radial2"/>
    <dgm:cxn modelId="{15ECDC2F-F495-43D3-8FD6-940479AA58B4}" type="presParOf" srcId="{02AD9610-7B75-4F63-99B5-F627385FD934}" destId="{50634ED0-B8D3-4D40-B141-CE5D531E7A49}" srcOrd="1" destOrd="0" presId="urn:microsoft.com/office/officeart/2005/8/layout/radial2"/>
    <dgm:cxn modelId="{72CEC681-80E2-4370-8D7A-991487B5A50A}" type="presParOf" srcId="{02AD9610-7B75-4F63-99B5-F627385FD934}" destId="{0F77DA34-326B-4277-AF84-D2E2CDF0E717}" srcOrd="2" destOrd="0" presId="urn:microsoft.com/office/officeart/2005/8/layout/radial2"/>
    <dgm:cxn modelId="{4D818A04-9692-42C0-8CC1-1ADA38B0DD8C}" type="presParOf" srcId="{0F77DA34-326B-4277-AF84-D2E2CDF0E717}" destId="{0E4B7CF7-7F3F-4BC3-ABAE-3B1CA5EE4761}" srcOrd="0" destOrd="0" presId="urn:microsoft.com/office/officeart/2005/8/layout/radial2"/>
    <dgm:cxn modelId="{842549D5-8E26-4B40-B286-56E6FD3445B7}" type="presParOf" srcId="{0F77DA34-326B-4277-AF84-D2E2CDF0E717}" destId="{822F958C-6407-4123-B251-43D749AB13C2}" srcOrd="1" destOrd="0" presId="urn:microsoft.com/office/officeart/2005/8/layout/radial2"/>
    <dgm:cxn modelId="{BC22C15D-6C4E-483B-A6F4-3BD2D21D056A}" type="presParOf" srcId="{02AD9610-7B75-4F63-99B5-F627385FD934}" destId="{73284116-C323-4DC2-BE22-DC3BF9F39F28}" srcOrd="3" destOrd="0" presId="urn:microsoft.com/office/officeart/2005/8/layout/radial2"/>
    <dgm:cxn modelId="{BA8A7990-ADC4-46E2-86AA-5B268ADAD12A}" type="presParOf" srcId="{02AD9610-7B75-4F63-99B5-F627385FD934}" destId="{5255EF8E-E2AE-4C18-A341-E88F4FC1978C}" srcOrd="4" destOrd="0" presId="urn:microsoft.com/office/officeart/2005/8/layout/radial2"/>
    <dgm:cxn modelId="{13AC4D3B-51D2-42D1-9CD8-1FDBC3FAF62B}" type="presParOf" srcId="{5255EF8E-E2AE-4C18-A341-E88F4FC1978C}" destId="{758E367D-4F81-429D-A4D0-11D8407C5B28}" srcOrd="0" destOrd="0" presId="urn:microsoft.com/office/officeart/2005/8/layout/radial2"/>
    <dgm:cxn modelId="{8B44746C-024B-4391-93B1-BC7984CE8143}" type="presParOf" srcId="{5255EF8E-E2AE-4C18-A341-E88F4FC1978C}" destId="{1CC254FA-1B20-4459-8041-A48BE23E674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3BB311-EBF3-47EF-AEB6-1FC5440BBDE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018FB-4051-4527-8863-B4D996BAE87B}">
      <dgm:prSet/>
      <dgm:spPr/>
      <dgm:t>
        <a:bodyPr/>
        <a:lstStyle/>
        <a:p>
          <a:pPr rtl="0"/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 year: </a:t>
          </a:r>
        </a:p>
        <a:p>
          <a:pPr rtl="0"/>
          <a:r>
            <a:rPr lang="en-US" dirty="0" smtClean="0"/>
            <a:t>(I) </a:t>
          </a:r>
          <a:r>
            <a:rPr lang="en-US" dirty="0" smtClean="0"/>
            <a:t>Create </a:t>
          </a:r>
          <a:r>
            <a:rPr lang="en-US" b="0" dirty="0" smtClean="0">
              <a:solidFill>
                <a:srgbClr val="FFFF00"/>
              </a:solidFill>
            </a:rPr>
            <a:t>social awareness</a:t>
          </a:r>
        </a:p>
        <a:p>
          <a:pPr rtl="0"/>
          <a:r>
            <a:rPr lang="en-US" dirty="0" smtClean="0"/>
            <a:t>(ii) Make and sell </a:t>
          </a:r>
          <a:r>
            <a:rPr lang="en-US" dirty="0" smtClean="0">
              <a:solidFill>
                <a:srgbClr val="FFFF00"/>
              </a:solidFill>
            </a:rPr>
            <a:t>5000 </a:t>
          </a:r>
          <a:r>
            <a:rPr lang="en-US" dirty="0" smtClean="0"/>
            <a:t>product.</a:t>
          </a:r>
        </a:p>
        <a:p>
          <a:pPr rtl="0"/>
          <a:r>
            <a:rPr lang="en-US" dirty="0" smtClean="0"/>
            <a:t>(iii) 25 lakhs </a:t>
          </a:r>
          <a:r>
            <a:rPr lang="en-US" dirty="0" smtClean="0">
              <a:solidFill>
                <a:srgbClr val="FFFF00"/>
              </a:solidFill>
            </a:rPr>
            <a:t>profit</a:t>
          </a:r>
          <a:r>
            <a:rPr lang="en-US" dirty="0" smtClean="0"/>
            <a:t>.</a:t>
          </a:r>
          <a:endParaRPr lang="en-US" dirty="0"/>
        </a:p>
      </dgm:t>
    </dgm:pt>
    <dgm:pt modelId="{37D905D0-44B1-4DCA-A5F8-5661B8347FD4}" type="parTrans" cxnId="{208B058A-8F32-4A84-95E9-0018FA8B938A}">
      <dgm:prSet/>
      <dgm:spPr/>
      <dgm:t>
        <a:bodyPr/>
        <a:lstStyle/>
        <a:p>
          <a:endParaRPr lang="en-US"/>
        </a:p>
      </dgm:t>
    </dgm:pt>
    <dgm:pt modelId="{5AC940BE-F104-41D9-B07B-AC72FC6FB161}" type="sibTrans" cxnId="{208B058A-8F32-4A84-95E9-0018FA8B938A}">
      <dgm:prSet/>
      <dgm:spPr/>
      <dgm:t>
        <a:bodyPr/>
        <a:lstStyle/>
        <a:p>
          <a:endParaRPr lang="en-US"/>
        </a:p>
      </dgm:t>
    </dgm:pt>
    <dgm:pt modelId="{D8C3813C-AD50-4C55-A817-5EA14B8E6424}">
      <dgm:prSet/>
      <dgm:spPr/>
      <dgm:t>
        <a:bodyPr/>
        <a:lstStyle/>
        <a:p>
          <a:pPr rtl="0"/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 year: </a:t>
          </a:r>
        </a:p>
        <a:p>
          <a:pPr rtl="0"/>
          <a:r>
            <a:rPr lang="en-US" dirty="0" smtClean="0"/>
            <a:t>(I) </a:t>
          </a:r>
          <a:r>
            <a:rPr lang="en-US" dirty="0" smtClean="0"/>
            <a:t>Reach </a:t>
          </a:r>
          <a:r>
            <a:rPr lang="en-US" dirty="0" smtClean="0">
              <a:solidFill>
                <a:srgbClr val="FFFF00"/>
              </a:solidFill>
            </a:rPr>
            <a:t>more cities</a:t>
          </a:r>
          <a:r>
            <a:rPr lang="en-US" dirty="0" smtClean="0"/>
            <a:t> in Bangladesh</a:t>
          </a:r>
        </a:p>
        <a:p>
          <a:pPr rtl="0"/>
          <a:r>
            <a:rPr lang="en-US" dirty="0" smtClean="0"/>
            <a:t>(ii) Get </a:t>
          </a:r>
          <a:r>
            <a:rPr lang="en-US" dirty="0" smtClean="0">
              <a:solidFill>
                <a:srgbClr val="FFFF00"/>
              </a:solidFill>
            </a:rPr>
            <a:t>government</a:t>
          </a:r>
          <a:r>
            <a:rPr lang="en-US" dirty="0" smtClean="0"/>
            <a:t> involvement.</a:t>
          </a:r>
          <a:endParaRPr lang="en-US" dirty="0"/>
        </a:p>
      </dgm:t>
    </dgm:pt>
    <dgm:pt modelId="{DD67EA13-B720-4F39-8F7B-8051BB5805CE}" type="parTrans" cxnId="{7F2D0AAC-C0E6-47B8-9B55-C24D8C2400E3}">
      <dgm:prSet/>
      <dgm:spPr/>
      <dgm:t>
        <a:bodyPr/>
        <a:lstStyle/>
        <a:p>
          <a:endParaRPr lang="en-US"/>
        </a:p>
      </dgm:t>
    </dgm:pt>
    <dgm:pt modelId="{CC4F8089-675B-41BD-BEBC-DFBB9C4B1927}" type="sibTrans" cxnId="{7F2D0AAC-C0E6-47B8-9B55-C24D8C2400E3}">
      <dgm:prSet/>
      <dgm:spPr/>
      <dgm:t>
        <a:bodyPr/>
        <a:lstStyle/>
        <a:p>
          <a:endParaRPr lang="en-US"/>
        </a:p>
      </dgm:t>
    </dgm:pt>
    <dgm:pt modelId="{7ECA77C9-A3F3-43D7-83E6-BFBE3AADC17C}">
      <dgm:prSet/>
      <dgm:spPr/>
      <dgm:t>
        <a:bodyPr/>
        <a:lstStyle/>
        <a:p>
          <a:pPr rtl="0"/>
          <a:r>
            <a:rPr lang="en-US" dirty="0" smtClean="0"/>
            <a:t>3</a:t>
          </a:r>
          <a:r>
            <a:rPr lang="en-US" baseline="30000" dirty="0" smtClean="0"/>
            <a:t>rd</a:t>
          </a:r>
          <a:r>
            <a:rPr lang="en-US" dirty="0" smtClean="0"/>
            <a:t> year: </a:t>
          </a:r>
        </a:p>
        <a:p>
          <a:pPr rtl="0"/>
          <a:r>
            <a:rPr lang="en-US" dirty="0" smtClean="0"/>
            <a:t>(I) </a:t>
          </a:r>
          <a:r>
            <a:rPr lang="en-US" dirty="0" smtClean="0"/>
            <a:t>Sell our product in </a:t>
          </a:r>
          <a:r>
            <a:rPr lang="en-US" dirty="0" smtClean="0">
              <a:solidFill>
                <a:srgbClr val="FFFF00"/>
              </a:solidFill>
            </a:rPr>
            <a:t>India</a:t>
          </a:r>
        </a:p>
        <a:p>
          <a:pPr rtl="0"/>
          <a:r>
            <a:rPr lang="en-US" dirty="0" smtClean="0"/>
            <a:t>(ii) </a:t>
          </a:r>
          <a:r>
            <a:rPr lang="en-US" dirty="0" smtClean="0"/>
            <a:t>Enter </a:t>
          </a:r>
          <a:r>
            <a:rPr lang="en-US" dirty="0" smtClean="0">
              <a:solidFill>
                <a:srgbClr val="FFFF00"/>
              </a:solidFill>
            </a:rPr>
            <a:t>global </a:t>
          </a:r>
          <a:r>
            <a:rPr lang="en-US" dirty="0" smtClean="0"/>
            <a:t>market</a:t>
          </a:r>
          <a:endParaRPr lang="en-US" dirty="0"/>
        </a:p>
      </dgm:t>
    </dgm:pt>
    <dgm:pt modelId="{B3C573AB-E9D4-448E-8E94-D709B171242D}" type="parTrans" cxnId="{D2A7C355-634C-4893-9C2C-06F53A9F4D03}">
      <dgm:prSet/>
      <dgm:spPr/>
      <dgm:t>
        <a:bodyPr/>
        <a:lstStyle/>
        <a:p>
          <a:endParaRPr lang="en-US"/>
        </a:p>
      </dgm:t>
    </dgm:pt>
    <dgm:pt modelId="{BDCA0426-6F49-49ED-A414-E43E7D083E9F}" type="sibTrans" cxnId="{D2A7C355-634C-4893-9C2C-06F53A9F4D03}">
      <dgm:prSet/>
      <dgm:spPr/>
      <dgm:t>
        <a:bodyPr/>
        <a:lstStyle/>
        <a:p>
          <a:endParaRPr lang="en-US"/>
        </a:p>
      </dgm:t>
    </dgm:pt>
    <dgm:pt modelId="{20D60FE8-F082-4CAA-B2DB-CF0EF5BEB08C}" type="pres">
      <dgm:prSet presAssocID="{053BB311-EBF3-47EF-AEB6-1FC5440BBDE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E9CE24-AE3E-4F9D-8073-7B3A4ABE2A0E}" type="pres">
      <dgm:prSet presAssocID="{053BB311-EBF3-47EF-AEB6-1FC5440BBDE5}" presName="fgShape" presStyleLbl="fgShp" presStyleIdx="0" presStyleCnt="1"/>
      <dgm:spPr/>
    </dgm:pt>
    <dgm:pt modelId="{0686ECFE-DC96-4598-9810-574D1BECB539}" type="pres">
      <dgm:prSet presAssocID="{053BB311-EBF3-47EF-AEB6-1FC5440BBDE5}" presName="linComp" presStyleCnt="0"/>
      <dgm:spPr/>
    </dgm:pt>
    <dgm:pt modelId="{DD4EE888-369D-40D2-9FFE-CF14F7C1A4C5}" type="pres">
      <dgm:prSet presAssocID="{7BC018FB-4051-4527-8863-B4D996BAE87B}" presName="compNode" presStyleCnt="0"/>
      <dgm:spPr/>
    </dgm:pt>
    <dgm:pt modelId="{24329D3F-5929-4E6D-88C7-5F8DEA1F0DFC}" type="pres">
      <dgm:prSet presAssocID="{7BC018FB-4051-4527-8863-B4D996BAE87B}" presName="bkgdShape" presStyleLbl="node1" presStyleIdx="0" presStyleCnt="3"/>
      <dgm:spPr/>
      <dgm:t>
        <a:bodyPr/>
        <a:lstStyle/>
        <a:p>
          <a:endParaRPr lang="en-US"/>
        </a:p>
      </dgm:t>
    </dgm:pt>
    <dgm:pt modelId="{127C3B8D-7DAF-4A13-B003-4AC05F32CE36}" type="pres">
      <dgm:prSet presAssocID="{7BC018FB-4051-4527-8863-B4D996BAE87B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CC515-8E84-412C-96A7-DB2B5053D19D}" type="pres">
      <dgm:prSet presAssocID="{7BC018FB-4051-4527-8863-B4D996BAE87B}" presName="invisiNode" presStyleLbl="node1" presStyleIdx="0" presStyleCnt="3"/>
      <dgm:spPr/>
    </dgm:pt>
    <dgm:pt modelId="{4789F8FA-BF50-4C68-A1D7-FD3CFEE066E8}" type="pres">
      <dgm:prSet presAssocID="{7BC018FB-4051-4527-8863-B4D996BAE87B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EB16EBF-D241-4146-9E00-1735C6172296}" type="pres">
      <dgm:prSet presAssocID="{5AC940BE-F104-41D9-B07B-AC72FC6FB16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82FE33E-1C4E-4540-A573-47A1EBE5A5FE}" type="pres">
      <dgm:prSet presAssocID="{D8C3813C-AD50-4C55-A817-5EA14B8E6424}" presName="compNode" presStyleCnt="0"/>
      <dgm:spPr/>
    </dgm:pt>
    <dgm:pt modelId="{165F5F01-7806-483A-9E88-67B2223E92F1}" type="pres">
      <dgm:prSet presAssocID="{D8C3813C-AD50-4C55-A817-5EA14B8E6424}" presName="bkgdShape" presStyleLbl="node1" presStyleIdx="1" presStyleCnt="3"/>
      <dgm:spPr/>
      <dgm:t>
        <a:bodyPr/>
        <a:lstStyle/>
        <a:p>
          <a:endParaRPr lang="en-US"/>
        </a:p>
      </dgm:t>
    </dgm:pt>
    <dgm:pt modelId="{45CD782A-70C1-4AD1-8FD4-172EC25F4BAB}" type="pres">
      <dgm:prSet presAssocID="{D8C3813C-AD50-4C55-A817-5EA14B8E6424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5D112-54FC-41D0-8274-C6D50BBC775E}" type="pres">
      <dgm:prSet presAssocID="{D8C3813C-AD50-4C55-A817-5EA14B8E6424}" presName="invisiNode" presStyleLbl="node1" presStyleIdx="1" presStyleCnt="3"/>
      <dgm:spPr/>
    </dgm:pt>
    <dgm:pt modelId="{BB7634B1-6830-4432-9C31-E40EBD805A35}" type="pres">
      <dgm:prSet presAssocID="{D8C3813C-AD50-4C55-A817-5EA14B8E6424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7F81BF3-FAB8-482C-BBA7-192E8975CF95}" type="pres">
      <dgm:prSet presAssocID="{CC4F8089-675B-41BD-BEBC-DFBB9C4B192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17F7CE-1879-46E0-9C29-811CD3DDDE74}" type="pres">
      <dgm:prSet presAssocID="{7ECA77C9-A3F3-43D7-83E6-BFBE3AADC17C}" presName="compNode" presStyleCnt="0"/>
      <dgm:spPr/>
    </dgm:pt>
    <dgm:pt modelId="{D3339BE8-EB88-4E86-8355-4044CD582D1D}" type="pres">
      <dgm:prSet presAssocID="{7ECA77C9-A3F3-43D7-83E6-BFBE3AADC17C}" presName="bkgdShape" presStyleLbl="node1" presStyleIdx="2" presStyleCnt="3"/>
      <dgm:spPr/>
      <dgm:t>
        <a:bodyPr/>
        <a:lstStyle/>
        <a:p>
          <a:endParaRPr lang="en-US"/>
        </a:p>
      </dgm:t>
    </dgm:pt>
    <dgm:pt modelId="{54C31AB1-24F7-49C2-8337-5EC43115B5C2}" type="pres">
      <dgm:prSet presAssocID="{7ECA77C9-A3F3-43D7-83E6-BFBE3AADC17C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F45-87F7-45CD-94F9-82F9FA1DC44E}" type="pres">
      <dgm:prSet presAssocID="{7ECA77C9-A3F3-43D7-83E6-BFBE3AADC17C}" presName="invisiNode" presStyleLbl="node1" presStyleIdx="2" presStyleCnt="3"/>
      <dgm:spPr/>
    </dgm:pt>
    <dgm:pt modelId="{3B060621-83B9-4CA2-ABAF-D33B9B19873D}" type="pres">
      <dgm:prSet presAssocID="{7ECA77C9-A3F3-43D7-83E6-BFBE3AADC17C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7F2D0AAC-C0E6-47B8-9B55-C24D8C2400E3}" srcId="{053BB311-EBF3-47EF-AEB6-1FC5440BBDE5}" destId="{D8C3813C-AD50-4C55-A817-5EA14B8E6424}" srcOrd="1" destOrd="0" parTransId="{DD67EA13-B720-4F39-8F7B-8051BB5805CE}" sibTransId="{CC4F8089-675B-41BD-BEBC-DFBB9C4B1927}"/>
    <dgm:cxn modelId="{60D4F725-D936-40AC-8AA6-7D84F726CADE}" type="presOf" srcId="{D8C3813C-AD50-4C55-A817-5EA14B8E6424}" destId="{45CD782A-70C1-4AD1-8FD4-172EC25F4BAB}" srcOrd="1" destOrd="0" presId="urn:microsoft.com/office/officeart/2005/8/layout/hList7"/>
    <dgm:cxn modelId="{03B50538-A433-4552-B297-DC9651A7998C}" type="presOf" srcId="{D8C3813C-AD50-4C55-A817-5EA14B8E6424}" destId="{165F5F01-7806-483A-9E88-67B2223E92F1}" srcOrd="0" destOrd="0" presId="urn:microsoft.com/office/officeart/2005/8/layout/hList7"/>
    <dgm:cxn modelId="{D2A7C355-634C-4893-9C2C-06F53A9F4D03}" srcId="{053BB311-EBF3-47EF-AEB6-1FC5440BBDE5}" destId="{7ECA77C9-A3F3-43D7-83E6-BFBE3AADC17C}" srcOrd="2" destOrd="0" parTransId="{B3C573AB-E9D4-448E-8E94-D709B171242D}" sibTransId="{BDCA0426-6F49-49ED-A414-E43E7D083E9F}"/>
    <dgm:cxn modelId="{015C8FA0-D429-4691-8F65-06131A24C611}" type="presOf" srcId="{7BC018FB-4051-4527-8863-B4D996BAE87B}" destId="{24329D3F-5929-4E6D-88C7-5F8DEA1F0DFC}" srcOrd="0" destOrd="0" presId="urn:microsoft.com/office/officeart/2005/8/layout/hList7"/>
    <dgm:cxn modelId="{EAC67DBF-33C2-4B38-961F-5485EB3D89A4}" type="presOf" srcId="{CC4F8089-675B-41BD-BEBC-DFBB9C4B1927}" destId="{77F81BF3-FAB8-482C-BBA7-192E8975CF95}" srcOrd="0" destOrd="0" presId="urn:microsoft.com/office/officeart/2005/8/layout/hList7"/>
    <dgm:cxn modelId="{518BF0AB-D6D7-4494-8303-71CAC07AF4B7}" type="presOf" srcId="{7ECA77C9-A3F3-43D7-83E6-BFBE3AADC17C}" destId="{54C31AB1-24F7-49C2-8337-5EC43115B5C2}" srcOrd="1" destOrd="0" presId="urn:microsoft.com/office/officeart/2005/8/layout/hList7"/>
    <dgm:cxn modelId="{4D12F1F5-D530-48E6-AEF5-B5BF6774F361}" type="presOf" srcId="{053BB311-EBF3-47EF-AEB6-1FC5440BBDE5}" destId="{20D60FE8-F082-4CAA-B2DB-CF0EF5BEB08C}" srcOrd="0" destOrd="0" presId="urn:microsoft.com/office/officeart/2005/8/layout/hList7"/>
    <dgm:cxn modelId="{C94F5986-42DE-4408-97C4-1F7E373C9E20}" type="presOf" srcId="{7BC018FB-4051-4527-8863-B4D996BAE87B}" destId="{127C3B8D-7DAF-4A13-B003-4AC05F32CE36}" srcOrd="1" destOrd="0" presId="urn:microsoft.com/office/officeart/2005/8/layout/hList7"/>
    <dgm:cxn modelId="{D0FC8511-4517-4ADC-90BC-65D23C77EE2B}" type="presOf" srcId="{5AC940BE-F104-41D9-B07B-AC72FC6FB161}" destId="{AEB16EBF-D241-4146-9E00-1735C6172296}" srcOrd="0" destOrd="0" presId="urn:microsoft.com/office/officeart/2005/8/layout/hList7"/>
    <dgm:cxn modelId="{208B058A-8F32-4A84-95E9-0018FA8B938A}" srcId="{053BB311-EBF3-47EF-AEB6-1FC5440BBDE5}" destId="{7BC018FB-4051-4527-8863-B4D996BAE87B}" srcOrd="0" destOrd="0" parTransId="{37D905D0-44B1-4DCA-A5F8-5661B8347FD4}" sibTransId="{5AC940BE-F104-41D9-B07B-AC72FC6FB161}"/>
    <dgm:cxn modelId="{1A6D98CC-9B5B-45F7-B003-4C90CA809A83}" type="presOf" srcId="{7ECA77C9-A3F3-43D7-83E6-BFBE3AADC17C}" destId="{D3339BE8-EB88-4E86-8355-4044CD582D1D}" srcOrd="0" destOrd="0" presId="urn:microsoft.com/office/officeart/2005/8/layout/hList7"/>
    <dgm:cxn modelId="{6B9F1454-EDAF-49D6-AD78-C9E558A9B6F9}" type="presParOf" srcId="{20D60FE8-F082-4CAA-B2DB-CF0EF5BEB08C}" destId="{5DE9CE24-AE3E-4F9D-8073-7B3A4ABE2A0E}" srcOrd="0" destOrd="0" presId="urn:microsoft.com/office/officeart/2005/8/layout/hList7"/>
    <dgm:cxn modelId="{61662311-CE39-495C-ACAE-F4ECB76EF4F2}" type="presParOf" srcId="{20D60FE8-F082-4CAA-B2DB-CF0EF5BEB08C}" destId="{0686ECFE-DC96-4598-9810-574D1BECB539}" srcOrd="1" destOrd="0" presId="urn:microsoft.com/office/officeart/2005/8/layout/hList7"/>
    <dgm:cxn modelId="{2FF42619-41AA-4292-9357-D16D71F9D668}" type="presParOf" srcId="{0686ECFE-DC96-4598-9810-574D1BECB539}" destId="{DD4EE888-369D-40D2-9FFE-CF14F7C1A4C5}" srcOrd="0" destOrd="0" presId="urn:microsoft.com/office/officeart/2005/8/layout/hList7"/>
    <dgm:cxn modelId="{2FB7876F-C1E2-4052-A9C1-C8E8BF6BC1B1}" type="presParOf" srcId="{DD4EE888-369D-40D2-9FFE-CF14F7C1A4C5}" destId="{24329D3F-5929-4E6D-88C7-5F8DEA1F0DFC}" srcOrd="0" destOrd="0" presId="urn:microsoft.com/office/officeart/2005/8/layout/hList7"/>
    <dgm:cxn modelId="{8F480C6F-DBAB-48A5-B259-2318679DC2E0}" type="presParOf" srcId="{DD4EE888-369D-40D2-9FFE-CF14F7C1A4C5}" destId="{127C3B8D-7DAF-4A13-B003-4AC05F32CE36}" srcOrd="1" destOrd="0" presId="urn:microsoft.com/office/officeart/2005/8/layout/hList7"/>
    <dgm:cxn modelId="{93D870A9-E1A6-4A5C-A95A-10131B7C12FB}" type="presParOf" srcId="{DD4EE888-369D-40D2-9FFE-CF14F7C1A4C5}" destId="{95ACC515-8E84-412C-96A7-DB2B5053D19D}" srcOrd="2" destOrd="0" presId="urn:microsoft.com/office/officeart/2005/8/layout/hList7"/>
    <dgm:cxn modelId="{101E02FB-5A5F-428B-8C50-2A46F34C7F33}" type="presParOf" srcId="{DD4EE888-369D-40D2-9FFE-CF14F7C1A4C5}" destId="{4789F8FA-BF50-4C68-A1D7-FD3CFEE066E8}" srcOrd="3" destOrd="0" presId="urn:microsoft.com/office/officeart/2005/8/layout/hList7"/>
    <dgm:cxn modelId="{00FAD09C-AA87-445D-90A2-4F12134F9784}" type="presParOf" srcId="{0686ECFE-DC96-4598-9810-574D1BECB539}" destId="{AEB16EBF-D241-4146-9E00-1735C6172296}" srcOrd="1" destOrd="0" presId="urn:microsoft.com/office/officeart/2005/8/layout/hList7"/>
    <dgm:cxn modelId="{EA27D0C4-6D21-47A6-9C1E-5FEB6F354F5E}" type="presParOf" srcId="{0686ECFE-DC96-4598-9810-574D1BECB539}" destId="{682FE33E-1C4E-4540-A573-47A1EBE5A5FE}" srcOrd="2" destOrd="0" presId="urn:microsoft.com/office/officeart/2005/8/layout/hList7"/>
    <dgm:cxn modelId="{6F0538C6-7B90-4625-B637-5C78461904DE}" type="presParOf" srcId="{682FE33E-1C4E-4540-A573-47A1EBE5A5FE}" destId="{165F5F01-7806-483A-9E88-67B2223E92F1}" srcOrd="0" destOrd="0" presId="urn:microsoft.com/office/officeart/2005/8/layout/hList7"/>
    <dgm:cxn modelId="{F6D96C96-5112-4F69-8D0D-A82A303C2F1D}" type="presParOf" srcId="{682FE33E-1C4E-4540-A573-47A1EBE5A5FE}" destId="{45CD782A-70C1-4AD1-8FD4-172EC25F4BAB}" srcOrd="1" destOrd="0" presId="urn:microsoft.com/office/officeart/2005/8/layout/hList7"/>
    <dgm:cxn modelId="{31C0B90B-15B4-46AA-B53A-CE3FE976535B}" type="presParOf" srcId="{682FE33E-1C4E-4540-A573-47A1EBE5A5FE}" destId="{27C5D112-54FC-41D0-8274-C6D50BBC775E}" srcOrd="2" destOrd="0" presId="urn:microsoft.com/office/officeart/2005/8/layout/hList7"/>
    <dgm:cxn modelId="{23155C3A-B98F-4BF7-97CC-3542EF6465E5}" type="presParOf" srcId="{682FE33E-1C4E-4540-A573-47A1EBE5A5FE}" destId="{BB7634B1-6830-4432-9C31-E40EBD805A35}" srcOrd="3" destOrd="0" presId="urn:microsoft.com/office/officeart/2005/8/layout/hList7"/>
    <dgm:cxn modelId="{CDD245E0-E362-4004-9636-CB13B874C2B8}" type="presParOf" srcId="{0686ECFE-DC96-4598-9810-574D1BECB539}" destId="{77F81BF3-FAB8-482C-BBA7-192E8975CF95}" srcOrd="3" destOrd="0" presId="urn:microsoft.com/office/officeart/2005/8/layout/hList7"/>
    <dgm:cxn modelId="{3BF5180F-ED85-4C44-AECA-B344A884736B}" type="presParOf" srcId="{0686ECFE-DC96-4598-9810-574D1BECB539}" destId="{3917F7CE-1879-46E0-9C29-811CD3DDDE74}" srcOrd="4" destOrd="0" presId="urn:microsoft.com/office/officeart/2005/8/layout/hList7"/>
    <dgm:cxn modelId="{6BD1C3E7-C366-4D8A-87B8-B76B666CD225}" type="presParOf" srcId="{3917F7CE-1879-46E0-9C29-811CD3DDDE74}" destId="{D3339BE8-EB88-4E86-8355-4044CD582D1D}" srcOrd="0" destOrd="0" presId="urn:microsoft.com/office/officeart/2005/8/layout/hList7"/>
    <dgm:cxn modelId="{D7ED2E17-7124-4B8E-811E-691A49DB9927}" type="presParOf" srcId="{3917F7CE-1879-46E0-9C29-811CD3DDDE74}" destId="{54C31AB1-24F7-49C2-8337-5EC43115B5C2}" srcOrd="1" destOrd="0" presId="urn:microsoft.com/office/officeart/2005/8/layout/hList7"/>
    <dgm:cxn modelId="{F53377C7-8995-4148-BCD5-C5D924AEC75A}" type="presParOf" srcId="{3917F7CE-1879-46E0-9C29-811CD3DDDE74}" destId="{CA178F45-87F7-45CD-94F9-82F9FA1DC44E}" srcOrd="2" destOrd="0" presId="urn:microsoft.com/office/officeart/2005/8/layout/hList7"/>
    <dgm:cxn modelId="{E0DCD58B-1FB9-4E1B-B2F0-1C95A897506A}" type="presParOf" srcId="{3917F7CE-1879-46E0-9C29-811CD3DDDE74}" destId="{3B060621-83B9-4CA2-ABAF-D33B9B19873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C62E4-01F7-4DF9-B836-69FB75C75015}">
      <dsp:nvSpPr>
        <dsp:cNvPr id="0" name=""/>
        <dsp:cNvSpPr/>
      </dsp:nvSpPr>
      <dsp:spPr>
        <a:xfrm>
          <a:off x="-5484363" y="-839715"/>
          <a:ext cx="6530104" cy="6530104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402EF-6B51-43D3-80A7-127F39201853}">
      <dsp:nvSpPr>
        <dsp:cNvPr id="0" name=""/>
        <dsp:cNvSpPr/>
      </dsp:nvSpPr>
      <dsp:spPr>
        <a:xfrm>
          <a:off x="547454" y="372919"/>
          <a:ext cx="10610282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Almost </a:t>
          </a:r>
          <a:r>
            <a:rPr lang="en-US" sz="3200" kern="1200" dirty="0" smtClean="0">
              <a:solidFill>
                <a:srgbClr val="FFFF00"/>
              </a:solidFill>
            </a:rPr>
            <a:t>50,000</a:t>
          </a:r>
          <a:r>
            <a:rPr lang="en-US" sz="3200" kern="1200" dirty="0" smtClean="0"/>
            <a:t> sq. miles of forest </a:t>
          </a:r>
          <a:r>
            <a:rPr lang="en-US" sz="3200" kern="1200" dirty="0" smtClean="0">
              <a:solidFill>
                <a:srgbClr val="FFFF00"/>
              </a:solidFill>
            </a:rPr>
            <a:t>lost/year</a:t>
          </a:r>
          <a:endParaRPr lang="en-US" sz="3200" kern="1200" dirty="0">
            <a:solidFill>
              <a:srgbClr val="FFFF00"/>
            </a:solidFill>
          </a:endParaRPr>
        </a:p>
      </dsp:txBody>
      <dsp:txXfrm>
        <a:off x="547454" y="372919"/>
        <a:ext cx="10610282" cy="746227"/>
      </dsp:txXfrm>
    </dsp:sp>
    <dsp:sp modelId="{E16968D0-BCB3-49EF-831A-8A3F258BA6D4}">
      <dsp:nvSpPr>
        <dsp:cNvPr id="0" name=""/>
        <dsp:cNvSpPr/>
      </dsp:nvSpPr>
      <dsp:spPr>
        <a:xfrm>
          <a:off x="81061" y="279641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854B96-B29E-4280-BFE2-5A6E179ACB4C}">
      <dsp:nvSpPr>
        <dsp:cNvPr id="0" name=""/>
        <dsp:cNvSpPr/>
      </dsp:nvSpPr>
      <dsp:spPr>
        <a:xfrm>
          <a:off x="975283" y="1492455"/>
          <a:ext cx="10182453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Amazon lost around </a:t>
          </a:r>
          <a:r>
            <a:rPr lang="en-US" sz="3200" kern="1200" dirty="0" smtClean="0">
              <a:solidFill>
                <a:srgbClr val="FFFF00"/>
              </a:solidFill>
            </a:rPr>
            <a:t>17%</a:t>
          </a:r>
          <a:r>
            <a:rPr lang="en-US" sz="3200" kern="1200" dirty="0" smtClean="0"/>
            <a:t> of the forest in the last </a:t>
          </a:r>
          <a:r>
            <a:rPr lang="en-US" sz="3200" kern="1200" dirty="0" smtClean="0">
              <a:solidFill>
                <a:srgbClr val="FFFF00"/>
              </a:solidFill>
            </a:rPr>
            <a:t>50</a:t>
          </a:r>
          <a:r>
            <a:rPr lang="en-US" sz="3200" kern="1200" dirty="0" smtClean="0"/>
            <a:t> years</a:t>
          </a:r>
          <a:endParaRPr lang="en-US" sz="3200" kern="1200" dirty="0"/>
        </a:p>
      </dsp:txBody>
      <dsp:txXfrm>
        <a:off x="975283" y="1492455"/>
        <a:ext cx="10182453" cy="746227"/>
      </dsp:txXfrm>
    </dsp:sp>
    <dsp:sp modelId="{A119E3A8-409B-4A16-9195-7BB26EE65136}">
      <dsp:nvSpPr>
        <dsp:cNvPr id="0" name=""/>
        <dsp:cNvSpPr/>
      </dsp:nvSpPr>
      <dsp:spPr>
        <a:xfrm>
          <a:off x="508891" y="1399176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AB4533-C6A8-4EF8-B270-DAEFE79EDEBE}">
      <dsp:nvSpPr>
        <dsp:cNvPr id="0" name=""/>
        <dsp:cNvSpPr/>
      </dsp:nvSpPr>
      <dsp:spPr>
        <a:xfrm>
          <a:off x="975283" y="2611990"/>
          <a:ext cx="10182453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Rate of deforestation = </a:t>
          </a:r>
          <a:r>
            <a:rPr lang="en-US" sz="3200" kern="1200" dirty="0" smtClean="0">
              <a:solidFill>
                <a:srgbClr val="FFFF00"/>
              </a:solidFill>
            </a:rPr>
            <a:t>20</a:t>
          </a:r>
          <a:r>
            <a:rPr lang="en-US" sz="3200" kern="1200" dirty="0" smtClean="0"/>
            <a:t> football fields</a:t>
          </a:r>
          <a:r>
            <a:rPr lang="en-US" sz="3200" kern="1200" dirty="0" smtClean="0">
              <a:solidFill>
                <a:srgbClr val="FFFF00"/>
              </a:solidFill>
            </a:rPr>
            <a:t>/minute</a:t>
          </a:r>
          <a:r>
            <a:rPr lang="en-US" sz="3200" kern="1200" dirty="0" smtClean="0"/>
            <a:t>.</a:t>
          </a:r>
          <a:endParaRPr lang="en-US" sz="3200" kern="1200" dirty="0"/>
        </a:p>
      </dsp:txBody>
      <dsp:txXfrm>
        <a:off x="975283" y="2611990"/>
        <a:ext cx="10182453" cy="746227"/>
      </dsp:txXfrm>
    </dsp:sp>
    <dsp:sp modelId="{A0695426-59E3-4F26-9DF3-1DDC73161989}">
      <dsp:nvSpPr>
        <dsp:cNvPr id="0" name=""/>
        <dsp:cNvSpPr/>
      </dsp:nvSpPr>
      <dsp:spPr>
        <a:xfrm>
          <a:off x="508891" y="2518711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AC35F7-2BFC-4113-94BA-DF3C0910D296}">
      <dsp:nvSpPr>
        <dsp:cNvPr id="0" name=""/>
        <dsp:cNvSpPr/>
      </dsp:nvSpPr>
      <dsp:spPr>
        <a:xfrm>
          <a:off x="547454" y="3731525"/>
          <a:ext cx="10610282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Estimated that there will be </a:t>
          </a:r>
          <a:r>
            <a:rPr lang="en-US" sz="3200" kern="1200" dirty="0" smtClean="0">
              <a:solidFill>
                <a:srgbClr val="FFFF00"/>
              </a:solidFill>
            </a:rPr>
            <a:t>no rainforest </a:t>
          </a:r>
          <a:r>
            <a:rPr lang="en-US" sz="3200" kern="1200" dirty="0" smtClean="0"/>
            <a:t>within </a:t>
          </a:r>
          <a:r>
            <a:rPr lang="en-US" sz="3200" kern="1200" dirty="0" smtClean="0">
              <a:solidFill>
                <a:srgbClr val="FFFF00"/>
              </a:solidFill>
            </a:rPr>
            <a:t>100 years</a:t>
          </a:r>
          <a:r>
            <a:rPr lang="en-US" sz="3200" kern="1200" dirty="0" smtClean="0"/>
            <a:t>.</a:t>
          </a:r>
          <a:endParaRPr lang="en-US" sz="3200" kern="1200" dirty="0"/>
        </a:p>
      </dsp:txBody>
      <dsp:txXfrm>
        <a:off x="547454" y="3731525"/>
        <a:ext cx="10610282" cy="746227"/>
      </dsp:txXfrm>
    </dsp:sp>
    <dsp:sp modelId="{0BB3F0A5-08C2-4B08-9442-42D9C533EF6C}">
      <dsp:nvSpPr>
        <dsp:cNvPr id="0" name=""/>
        <dsp:cNvSpPr/>
      </dsp:nvSpPr>
      <dsp:spPr>
        <a:xfrm>
          <a:off x="81061" y="3638247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C62E4-01F7-4DF9-B836-69FB75C75015}">
      <dsp:nvSpPr>
        <dsp:cNvPr id="0" name=""/>
        <dsp:cNvSpPr/>
      </dsp:nvSpPr>
      <dsp:spPr>
        <a:xfrm>
          <a:off x="-5484363" y="-839715"/>
          <a:ext cx="6530104" cy="6530104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402EF-6B51-43D3-80A7-127F39201853}">
      <dsp:nvSpPr>
        <dsp:cNvPr id="0" name=""/>
        <dsp:cNvSpPr/>
      </dsp:nvSpPr>
      <dsp:spPr>
        <a:xfrm>
          <a:off x="547454" y="372919"/>
          <a:ext cx="10610282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FFFF00"/>
              </a:solidFill>
            </a:rPr>
            <a:t>50%</a:t>
          </a:r>
          <a:r>
            <a:rPr lang="en-US" sz="2800" b="0" i="0" kern="1200" dirty="0" smtClean="0"/>
            <a:t> forests destroyed in last </a:t>
          </a:r>
          <a:r>
            <a:rPr lang="en-US" sz="2800" b="0" i="0" kern="1200" dirty="0" smtClean="0">
              <a:solidFill>
                <a:srgbClr val="FFFF00"/>
              </a:solidFill>
            </a:rPr>
            <a:t>20 years</a:t>
          </a:r>
          <a:endParaRPr lang="en-US" sz="2800" kern="1200" dirty="0">
            <a:solidFill>
              <a:srgbClr val="FFFF00"/>
            </a:solidFill>
          </a:endParaRPr>
        </a:p>
      </dsp:txBody>
      <dsp:txXfrm>
        <a:off x="547454" y="372919"/>
        <a:ext cx="10610282" cy="746227"/>
      </dsp:txXfrm>
    </dsp:sp>
    <dsp:sp modelId="{E16968D0-BCB3-49EF-831A-8A3F258BA6D4}">
      <dsp:nvSpPr>
        <dsp:cNvPr id="0" name=""/>
        <dsp:cNvSpPr/>
      </dsp:nvSpPr>
      <dsp:spPr>
        <a:xfrm>
          <a:off x="81061" y="279641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854B96-B29E-4280-BFE2-5A6E179ACB4C}">
      <dsp:nvSpPr>
        <dsp:cNvPr id="0" name=""/>
        <dsp:cNvSpPr/>
      </dsp:nvSpPr>
      <dsp:spPr>
        <a:xfrm>
          <a:off x="975283" y="1492455"/>
          <a:ext cx="10182453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Almost </a:t>
          </a:r>
          <a:r>
            <a:rPr lang="en-US" sz="2800" kern="1200" dirty="0" smtClean="0">
              <a:solidFill>
                <a:srgbClr val="FFFF00"/>
              </a:solidFill>
            </a:rPr>
            <a:t>1.2 lakhs</a:t>
          </a:r>
          <a:r>
            <a:rPr lang="en-US" sz="2800" kern="1200" dirty="0" smtClean="0"/>
            <a:t> people </a:t>
          </a:r>
          <a:r>
            <a:rPr lang="en-US" sz="2800" kern="1200" dirty="0" smtClean="0"/>
            <a:t>die </a:t>
          </a:r>
          <a:r>
            <a:rPr lang="en-US" sz="2800" kern="1200" dirty="0" smtClean="0">
              <a:solidFill>
                <a:srgbClr val="FFFF00"/>
              </a:solidFill>
            </a:rPr>
            <a:t>per year </a:t>
          </a:r>
          <a:r>
            <a:rPr lang="en-US" sz="2800" kern="1200" dirty="0" smtClean="0">
              <a:solidFill>
                <a:schemeClr val="bg1"/>
              </a:solidFill>
            </a:rPr>
            <a:t>due to air pollution</a:t>
          </a:r>
          <a:r>
            <a:rPr lang="en-US" sz="2800" kern="1200" dirty="0" smtClean="0">
              <a:solidFill>
                <a:srgbClr val="FFFF00"/>
              </a:solidFill>
            </a:rPr>
            <a:t> </a:t>
          </a:r>
          <a:endParaRPr lang="en-US" sz="2800" kern="1200" dirty="0">
            <a:solidFill>
              <a:srgbClr val="FFFF00"/>
            </a:solidFill>
          </a:endParaRPr>
        </a:p>
      </dsp:txBody>
      <dsp:txXfrm>
        <a:off x="975283" y="1492455"/>
        <a:ext cx="10182453" cy="746227"/>
      </dsp:txXfrm>
    </dsp:sp>
    <dsp:sp modelId="{A119E3A8-409B-4A16-9195-7BB26EE65136}">
      <dsp:nvSpPr>
        <dsp:cNvPr id="0" name=""/>
        <dsp:cNvSpPr/>
      </dsp:nvSpPr>
      <dsp:spPr>
        <a:xfrm>
          <a:off x="508891" y="1399176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AB4533-C6A8-4EF8-B270-DAEFE79EDEBE}">
      <dsp:nvSpPr>
        <dsp:cNvPr id="0" name=""/>
        <dsp:cNvSpPr/>
      </dsp:nvSpPr>
      <dsp:spPr>
        <a:xfrm>
          <a:off x="975283" y="2611990"/>
          <a:ext cx="10182453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00"/>
              </a:solidFill>
            </a:rPr>
            <a:t>8.5 million</a:t>
          </a:r>
          <a:r>
            <a:rPr lang="en-US" sz="2800" kern="1200" dirty="0" smtClean="0"/>
            <a:t> peoples are attacked by </a:t>
          </a:r>
          <a:r>
            <a:rPr lang="en-US" sz="2800" kern="1200" dirty="0" smtClean="0">
              <a:solidFill>
                <a:srgbClr val="FFFF00"/>
              </a:solidFill>
            </a:rPr>
            <a:t>asthma</a:t>
          </a:r>
          <a:r>
            <a:rPr lang="en-US" sz="2800" kern="1200" dirty="0" smtClean="0"/>
            <a:t> and </a:t>
          </a:r>
          <a:r>
            <a:rPr lang="en-US" sz="2800" kern="1200" dirty="0" smtClean="0">
              <a:solidFill>
                <a:srgbClr val="FFFF00"/>
              </a:solidFill>
            </a:rPr>
            <a:t>7.5</a:t>
          </a:r>
          <a:r>
            <a:rPr lang="en-US" sz="2800" kern="1200" dirty="0" smtClean="0"/>
            <a:t> are </a:t>
          </a:r>
          <a:r>
            <a:rPr lang="en-US" sz="2800" kern="1200" dirty="0" smtClean="0">
              <a:solidFill>
                <a:srgbClr val="FFFF00"/>
              </a:solidFill>
            </a:rPr>
            <a:t>bronchitis</a:t>
          </a:r>
          <a:r>
            <a:rPr lang="en-US" sz="2800" kern="1200" dirty="0" smtClean="0"/>
            <a:t> </a:t>
          </a:r>
          <a:endParaRPr lang="en-US" sz="2800" kern="1200" dirty="0"/>
        </a:p>
      </dsp:txBody>
      <dsp:txXfrm>
        <a:off x="975283" y="2611990"/>
        <a:ext cx="10182453" cy="746227"/>
      </dsp:txXfrm>
    </dsp:sp>
    <dsp:sp modelId="{A0695426-59E3-4F26-9DF3-1DDC73161989}">
      <dsp:nvSpPr>
        <dsp:cNvPr id="0" name=""/>
        <dsp:cNvSpPr/>
      </dsp:nvSpPr>
      <dsp:spPr>
        <a:xfrm>
          <a:off x="508891" y="2518711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AC35F7-2BFC-4113-94BA-DF3C0910D296}">
      <dsp:nvSpPr>
        <dsp:cNvPr id="0" name=""/>
        <dsp:cNvSpPr/>
      </dsp:nvSpPr>
      <dsp:spPr>
        <a:xfrm>
          <a:off x="547454" y="3731525"/>
          <a:ext cx="10610282" cy="7462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2318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00"/>
              </a:solidFill>
            </a:rPr>
            <a:t>24%</a:t>
          </a:r>
          <a:r>
            <a:rPr lang="en-US" sz="2800" kern="1200" dirty="0" smtClean="0"/>
            <a:t> students are facing </a:t>
          </a:r>
          <a:r>
            <a:rPr lang="en-US" sz="2800" kern="1200" dirty="0" smtClean="0">
              <a:solidFill>
                <a:srgbClr val="FFFF00"/>
              </a:solidFill>
            </a:rPr>
            <a:t>lungs problem</a:t>
          </a:r>
          <a:endParaRPr lang="en-US" sz="2800" kern="1200" dirty="0">
            <a:solidFill>
              <a:srgbClr val="FFFF00"/>
            </a:solidFill>
          </a:endParaRPr>
        </a:p>
      </dsp:txBody>
      <dsp:txXfrm>
        <a:off x="547454" y="3731525"/>
        <a:ext cx="10610282" cy="746227"/>
      </dsp:txXfrm>
    </dsp:sp>
    <dsp:sp modelId="{0BB3F0A5-08C2-4B08-9442-42D9C533EF6C}">
      <dsp:nvSpPr>
        <dsp:cNvPr id="0" name=""/>
        <dsp:cNvSpPr/>
      </dsp:nvSpPr>
      <dsp:spPr>
        <a:xfrm>
          <a:off x="81061" y="3638247"/>
          <a:ext cx="932784" cy="9327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84116-C323-4DC2-BE22-DC3BF9F39F28}">
      <dsp:nvSpPr>
        <dsp:cNvPr id="0" name=""/>
        <dsp:cNvSpPr/>
      </dsp:nvSpPr>
      <dsp:spPr>
        <a:xfrm rot="1759561">
          <a:off x="2734138" y="2890920"/>
          <a:ext cx="851060" cy="60292"/>
        </a:xfrm>
        <a:custGeom>
          <a:avLst/>
          <a:gdLst/>
          <a:ahLst/>
          <a:cxnLst/>
          <a:rect l="0" t="0" r="0" b="0"/>
          <a:pathLst>
            <a:path>
              <a:moveTo>
                <a:pt x="0" y="30146"/>
              </a:moveTo>
              <a:lnTo>
                <a:pt x="851060" y="301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34ED0-B8D3-4D40-B141-CE5D531E7A49}">
      <dsp:nvSpPr>
        <dsp:cNvPr id="0" name=""/>
        <dsp:cNvSpPr/>
      </dsp:nvSpPr>
      <dsp:spPr>
        <a:xfrm rot="19840439">
          <a:off x="2734138" y="1400124"/>
          <a:ext cx="851060" cy="60292"/>
        </a:xfrm>
        <a:custGeom>
          <a:avLst/>
          <a:gdLst/>
          <a:ahLst/>
          <a:cxnLst/>
          <a:rect l="0" t="0" r="0" b="0"/>
          <a:pathLst>
            <a:path>
              <a:moveTo>
                <a:pt x="0" y="30146"/>
              </a:moveTo>
              <a:lnTo>
                <a:pt x="851060" y="301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7C7BF-EDAB-4533-AB7A-D7C9EE5626C2}">
      <dsp:nvSpPr>
        <dsp:cNvPr id="0" name=""/>
        <dsp:cNvSpPr/>
      </dsp:nvSpPr>
      <dsp:spPr>
        <a:xfrm>
          <a:off x="467262" y="810133"/>
          <a:ext cx="2731070" cy="27310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B7CF7-7F3F-4BC3-ABAE-3B1CA5EE4761}">
      <dsp:nvSpPr>
        <dsp:cNvPr id="0" name=""/>
        <dsp:cNvSpPr/>
      </dsp:nvSpPr>
      <dsp:spPr>
        <a:xfrm>
          <a:off x="3425667" y="1248"/>
          <a:ext cx="1638642" cy="1638642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Home device </a:t>
          </a:r>
          <a:endParaRPr lang="en-US" sz="2800" b="1" kern="1200" dirty="0"/>
        </a:p>
      </dsp:txBody>
      <dsp:txXfrm>
        <a:off x="3665641" y="241222"/>
        <a:ext cx="1158694" cy="1158694"/>
      </dsp:txXfrm>
    </dsp:sp>
    <dsp:sp modelId="{758E367D-4F81-429D-A4D0-11D8407C5B28}">
      <dsp:nvSpPr>
        <dsp:cNvPr id="0" name=""/>
        <dsp:cNvSpPr/>
      </dsp:nvSpPr>
      <dsp:spPr>
        <a:xfrm>
          <a:off x="3425667" y="2711447"/>
          <a:ext cx="1638642" cy="1638642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Area Based Device</a:t>
          </a:r>
          <a:endParaRPr lang="en-US" sz="2400" b="1" kern="1200" dirty="0"/>
        </a:p>
      </dsp:txBody>
      <dsp:txXfrm>
        <a:off x="3665641" y="2951421"/>
        <a:ext cx="1158694" cy="1158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29D3F-5929-4E6D-88C7-5F8DEA1F0DFC}">
      <dsp:nvSpPr>
        <dsp:cNvPr id="0" name=""/>
        <dsp:cNvSpPr/>
      </dsp:nvSpPr>
      <dsp:spPr>
        <a:xfrm>
          <a:off x="1919" y="0"/>
          <a:ext cx="2986980" cy="526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</a:t>
          </a:r>
          <a:r>
            <a:rPr lang="en-US" sz="1900" kern="1200" baseline="30000" dirty="0" smtClean="0"/>
            <a:t>st</a:t>
          </a:r>
          <a:r>
            <a:rPr lang="en-US" sz="1900" kern="1200" dirty="0" smtClean="0"/>
            <a:t> year: 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(I) </a:t>
          </a:r>
          <a:r>
            <a:rPr lang="en-US" sz="1900" kern="1200" dirty="0" smtClean="0"/>
            <a:t>Create </a:t>
          </a:r>
          <a:r>
            <a:rPr lang="en-US" sz="1900" b="0" kern="1200" dirty="0" smtClean="0">
              <a:solidFill>
                <a:srgbClr val="FFFF00"/>
              </a:solidFill>
            </a:rPr>
            <a:t>social awareness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(ii) Make and sell </a:t>
          </a:r>
          <a:r>
            <a:rPr lang="en-US" sz="1900" kern="1200" dirty="0" smtClean="0">
              <a:solidFill>
                <a:srgbClr val="FFFF00"/>
              </a:solidFill>
            </a:rPr>
            <a:t>5000 </a:t>
          </a:r>
          <a:r>
            <a:rPr lang="en-US" sz="1900" kern="1200" dirty="0" smtClean="0"/>
            <a:t>product.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(iii) 25 lakhs </a:t>
          </a:r>
          <a:r>
            <a:rPr lang="en-US" sz="1900" kern="1200" dirty="0" smtClean="0">
              <a:solidFill>
                <a:srgbClr val="FFFF00"/>
              </a:solidFill>
            </a:rPr>
            <a:t>profit</a:t>
          </a:r>
          <a:r>
            <a:rPr lang="en-US" sz="1900" kern="1200" dirty="0" smtClean="0"/>
            <a:t>.</a:t>
          </a:r>
          <a:endParaRPr lang="en-US" sz="1900" kern="1200" dirty="0"/>
        </a:p>
      </dsp:txBody>
      <dsp:txXfrm>
        <a:off x="1919" y="2107474"/>
        <a:ext cx="2986980" cy="2107474"/>
      </dsp:txXfrm>
    </dsp:sp>
    <dsp:sp modelId="{4789F8FA-BF50-4C68-A1D7-FD3CFEE066E8}">
      <dsp:nvSpPr>
        <dsp:cNvPr id="0" name=""/>
        <dsp:cNvSpPr/>
      </dsp:nvSpPr>
      <dsp:spPr>
        <a:xfrm>
          <a:off x="618174" y="316121"/>
          <a:ext cx="1754472" cy="175447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F5F01-7806-483A-9E88-67B2223E92F1}">
      <dsp:nvSpPr>
        <dsp:cNvPr id="0" name=""/>
        <dsp:cNvSpPr/>
      </dsp:nvSpPr>
      <dsp:spPr>
        <a:xfrm>
          <a:off x="3078509" y="0"/>
          <a:ext cx="2986980" cy="526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</a:t>
          </a:r>
          <a:r>
            <a:rPr lang="en-US" sz="1900" kern="1200" baseline="30000" dirty="0" smtClean="0"/>
            <a:t>nd</a:t>
          </a:r>
          <a:r>
            <a:rPr lang="en-US" sz="1900" kern="1200" dirty="0" smtClean="0"/>
            <a:t> year: 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(I) </a:t>
          </a:r>
          <a:r>
            <a:rPr lang="en-US" sz="1900" kern="1200" dirty="0" smtClean="0"/>
            <a:t>Reach </a:t>
          </a:r>
          <a:r>
            <a:rPr lang="en-US" sz="1900" kern="1200" dirty="0" smtClean="0">
              <a:solidFill>
                <a:srgbClr val="FFFF00"/>
              </a:solidFill>
            </a:rPr>
            <a:t>more cities</a:t>
          </a:r>
          <a:r>
            <a:rPr lang="en-US" sz="1900" kern="1200" dirty="0" smtClean="0"/>
            <a:t> in Bangladesh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(ii) Get </a:t>
          </a:r>
          <a:r>
            <a:rPr lang="en-US" sz="1900" kern="1200" dirty="0" smtClean="0">
              <a:solidFill>
                <a:srgbClr val="FFFF00"/>
              </a:solidFill>
            </a:rPr>
            <a:t>government</a:t>
          </a:r>
          <a:r>
            <a:rPr lang="en-US" sz="1900" kern="1200" dirty="0" smtClean="0"/>
            <a:t> involvement.</a:t>
          </a:r>
          <a:endParaRPr lang="en-US" sz="1900" kern="1200" dirty="0"/>
        </a:p>
      </dsp:txBody>
      <dsp:txXfrm>
        <a:off x="3078509" y="2107474"/>
        <a:ext cx="2986980" cy="2107474"/>
      </dsp:txXfrm>
    </dsp:sp>
    <dsp:sp modelId="{BB7634B1-6830-4432-9C31-E40EBD805A35}">
      <dsp:nvSpPr>
        <dsp:cNvPr id="0" name=""/>
        <dsp:cNvSpPr/>
      </dsp:nvSpPr>
      <dsp:spPr>
        <a:xfrm>
          <a:off x="3694763" y="316121"/>
          <a:ext cx="1754472" cy="175447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39BE8-EB88-4E86-8355-4044CD582D1D}">
      <dsp:nvSpPr>
        <dsp:cNvPr id="0" name=""/>
        <dsp:cNvSpPr/>
      </dsp:nvSpPr>
      <dsp:spPr>
        <a:xfrm>
          <a:off x="6155099" y="0"/>
          <a:ext cx="2986980" cy="526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</a:t>
          </a:r>
          <a:r>
            <a:rPr lang="en-US" sz="1900" kern="1200" baseline="30000" dirty="0" smtClean="0"/>
            <a:t>rd</a:t>
          </a:r>
          <a:r>
            <a:rPr lang="en-US" sz="1900" kern="1200" dirty="0" smtClean="0"/>
            <a:t> year: 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(I) </a:t>
          </a:r>
          <a:r>
            <a:rPr lang="en-US" sz="1900" kern="1200" dirty="0" smtClean="0"/>
            <a:t>Sell our product in </a:t>
          </a:r>
          <a:r>
            <a:rPr lang="en-US" sz="1900" kern="1200" dirty="0" smtClean="0">
              <a:solidFill>
                <a:srgbClr val="FFFF00"/>
              </a:solidFill>
            </a:rPr>
            <a:t>India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(ii) </a:t>
          </a:r>
          <a:r>
            <a:rPr lang="en-US" sz="1900" kern="1200" dirty="0" smtClean="0"/>
            <a:t>Enter </a:t>
          </a:r>
          <a:r>
            <a:rPr lang="en-US" sz="1900" kern="1200" dirty="0" smtClean="0">
              <a:solidFill>
                <a:srgbClr val="FFFF00"/>
              </a:solidFill>
            </a:rPr>
            <a:t>global </a:t>
          </a:r>
          <a:r>
            <a:rPr lang="en-US" sz="1900" kern="1200" dirty="0" smtClean="0"/>
            <a:t>market</a:t>
          </a:r>
          <a:endParaRPr lang="en-US" sz="1900" kern="1200" dirty="0"/>
        </a:p>
      </dsp:txBody>
      <dsp:txXfrm>
        <a:off x="6155099" y="2107474"/>
        <a:ext cx="2986980" cy="2107474"/>
      </dsp:txXfrm>
    </dsp:sp>
    <dsp:sp modelId="{3B060621-83B9-4CA2-ABAF-D33B9B19873D}">
      <dsp:nvSpPr>
        <dsp:cNvPr id="0" name=""/>
        <dsp:cNvSpPr/>
      </dsp:nvSpPr>
      <dsp:spPr>
        <a:xfrm>
          <a:off x="6771353" y="316121"/>
          <a:ext cx="1754472" cy="175447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9CE24-AE3E-4F9D-8073-7B3A4ABE2A0E}">
      <dsp:nvSpPr>
        <dsp:cNvPr id="0" name=""/>
        <dsp:cNvSpPr/>
      </dsp:nvSpPr>
      <dsp:spPr>
        <a:xfrm>
          <a:off x="365759" y="4214948"/>
          <a:ext cx="8412480" cy="79030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6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3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7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4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3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226EC-7771-40AA-8577-C5FCC51DC3B0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C60CB-739B-49F6-8EAB-23C5329C5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4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6148"/>
            <a:ext cx="1229181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1" y="264695"/>
            <a:ext cx="2995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How Eco friend Works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0337" cy="6930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7" y="12449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Device Type</a:t>
            </a: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865255"/>
              </p:ext>
            </p:extLst>
          </p:nvPr>
        </p:nvGraphicFramePr>
        <p:xfrm>
          <a:off x="2803357" y="1833646"/>
          <a:ext cx="8153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19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468" y="165462"/>
            <a:ext cx="8395063" cy="888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Plan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83738912"/>
              </p:ext>
            </p:extLst>
          </p:nvPr>
        </p:nvGraphicFramePr>
        <p:xfrm>
          <a:off x="1524000" y="1166949"/>
          <a:ext cx="9144000" cy="5268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88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47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322"/>
            <a:ext cx="12411538" cy="6981490"/>
          </a:xfrm>
        </p:spPr>
      </p:pic>
    </p:spTree>
    <p:extLst>
      <p:ext uri="{BB962C8B-B14F-4D97-AF65-F5344CB8AC3E}">
        <p14:creationId xmlns:p14="http://schemas.microsoft.com/office/powerpoint/2010/main" val="34460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1256" y="537410"/>
            <a:ext cx="19415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?</a:t>
            </a:r>
            <a:endParaRPr lang="en-US" sz="239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868" y="2348770"/>
            <a:ext cx="9804927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aur" panose="02030504050205020304" pitchFamily="18" charset="0"/>
              </a:rPr>
              <a:t>“ All Human Beings are in Danger</a:t>
            </a:r>
          </a:p>
          <a:p>
            <a:pPr algn="ctr"/>
            <a:r>
              <a:rPr lang="en-US" sz="6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aur" panose="02030504050205020304" pitchFamily="18" charset="0"/>
              </a:rPr>
              <a:t> Because of </a:t>
            </a:r>
            <a:r>
              <a:rPr lang="en-US" sz="6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aur" panose="02030504050205020304" pitchFamily="18" charset="0"/>
              </a:rPr>
              <a:t>Deforestation</a:t>
            </a:r>
            <a:r>
              <a:rPr lang="en-US" sz="6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aur" panose="02030504050205020304" pitchFamily="18" charset="0"/>
              </a:rPr>
              <a:t> ”</a:t>
            </a:r>
            <a:endParaRPr lang="en-US" sz="6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7828" y="4647304"/>
            <a:ext cx="838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/>
                <a:solidFill>
                  <a:srgbClr val="0070C0"/>
                </a:solidFill>
              </a:rPr>
              <a:t>“Death rate in Bangladesh is the highest all over the world due to air pollution”</a:t>
            </a:r>
            <a:endParaRPr lang="en-US" sz="3600" b="1" dirty="0">
              <a:ln/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7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715" y="190484"/>
            <a:ext cx="3932237" cy="590423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Example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7" y="1163896"/>
            <a:ext cx="6093613" cy="457398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84" y="1163896"/>
            <a:ext cx="3788609" cy="2106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84" y="3372200"/>
            <a:ext cx="3788609" cy="23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62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02673" y="3664021"/>
            <a:ext cx="656082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cap="none" spc="0" dirty="0" smtClean="0">
                <a:ln/>
                <a:solidFill>
                  <a:schemeClr val="tx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Every </a:t>
            </a:r>
            <a:r>
              <a:rPr lang="en-US" sz="3600" b="1" cap="none" spc="0" dirty="0" smtClean="0">
                <a:ln/>
                <a:solidFill>
                  <a:srgbClr val="FF0000"/>
                </a:solidFill>
                <a:effectLst/>
                <a:latin typeface="Berlin Sans FB Demi" panose="020E0802020502020306" pitchFamily="34" charset="0"/>
              </a:rPr>
              <a:t>1</a:t>
            </a:r>
            <a:r>
              <a:rPr lang="en-US" sz="3600" b="1" cap="none" spc="0" dirty="0" smtClean="0">
                <a:ln/>
                <a:solidFill>
                  <a:schemeClr val="tx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 out of </a:t>
            </a:r>
            <a:r>
              <a:rPr lang="en-US" sz="3600" b="1" cap="none" spc="0" dirty="0" smtClean="0">
                <a:ln/>
                <a:solidFill>
                  <a:srgbClr val="FF0000"/>
                </a:solidFill>
                <a:effectLst/>
                <a:latin typeface="Berlin Sans FB Demi" panose="020E0802020502020306" pitchFamily="34" charset="0"/>
              </a:rPr>
              <a:t>8</a:t>
            </a:r>
            <a:r>
              <a:rPr lang="en-US" sz="3600" b="1" cap="none" spc="0" dirty="0" smtClean="0">
                <a:ln/>
                <a:solidFill>
                  <a:schemeClr val="tx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 deaths</a:t>
            </a:r>
          </a:p>
          <a:p>
            <a:r>
              <a:rPr lang="en-US" sz="3600" b="1" cap="none" spc="0" dirty="0" smtClean="0">
                <a:ln/>
                <a:solidFill>
                  <a:schemeClr val="tx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in the world is due to </a:t>
            </a:r>
          </a:p>
          <a:p>
            <a:r>
              <a:rPr lang="en-US" sz="3600" b="1" cap="none" spc="0" dirty="0" smtClean="0">
                <a:ln/>
                <a:solidFill>
                  <a:srgbClr val="FF0000"/>
                </a:solidFill>
                <a:effectLst/>
                <a:latin typeface="Berlin Sans FB Demi" panose="020E0802020502020306" pitchFamily="34" charset="0"/>
              </a:rPr>
              <a:t>air pollution</a:t>
            </a:r>
            <a:endParaRPr lang="en-US" sz="3600" b="1" cap="none" spc="0" dirty="0">
              <a:ln/>
              <a:solidFill>
                <a:schemeClr val="tx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6775" y="5688499"/>
            <a:ext cx="16065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(WHO-2014)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10" y="470208"/>
            <a:ext cx="9078687" cy="27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73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98210168"/>
              </p:ext>
            </p:extLst>
          </p:nvPr>
        </p:nvGraphicFramePr>
        <p:xfrm>
          <a:off x="374469" y="1349829"/>
          <a:ext cx="11225348" cy="4850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3778798" y="624723"/>
            <a:ext cx="4634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Global Statistics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8" y="1846218"/>
            <a:ext cx="496388" cy="496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2" y="2932612"/>
            <a:ext cx="496388" cy="496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2" y="4042956"/>
            <a:ext cx="496388" cy="4963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8" y="5168541"/>
            <a:ext cx="496388" cy="4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54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99628822"/>
              </p:ext>
            </p:extLst>
          </p:nvPr>
        </p:nvGraphicFramePr>
        <p:xfrm>
          <a:off x="374469" y="1349829"/>
          <a:ext cx="11225348" cy="4850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2836141" y="624723"/>
            <a:ext cx="6519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Statistics in Bangladesh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8" y="1846218"/>
            <a:ext cx="496388" cy="496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54" y="2993228"/>
            <a:ext cx="496388" cy="496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45" y="4100477"/>
            <a:ext cx="496388" cy="496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8" y="5233393"/>
            <a:ext cx="496388" cy="4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612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6199" y="798901"/>
            <a:ext cx="9345443" cy="193899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Where will you plant tree</a:t>
            </a:r>
          </a:p>
          <a:p>
            <a:pPr algn="ctr"/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???</a:t>
            </a:r>
            <a:endParaRPr 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0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210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Rounded MT Bold</vt:lpstr>
      <vt:lpstr>Baskerville Old Face</vt:lpstr>
      <vt:lpstr>Berlin Sans FB Demi</vt:lpstr>
      <vt:lpstr>Calibri</vt:lpstr>
      <vt:lpstr>Calibri Light</vt:lpstr>
      <vt:lpstr>Centaur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Recent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Type</vt:lpstr>
      <vt:lpstr>Business Plan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Shafiur Uchchhas</dc:creator>
  <cp:lastModifiedBy>afnanabdullah944@gmail.com</cp:lastModifiedBy>
  <cp:revision>113</cp:revision>
  <dcterms:created xsi:type="dcterms:W3CDTF">2017-12-09T12:57:02Z</dcterms:created>
  <dcterms:modified xsi:type="dcterms:W3CDTF">2017-12-09T18:55:58Z</dcterms:modified>
</cp:coreProperties>
</file>